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sldIdLst>
    <p:sldId id="256" r:id="rId3"/>
    <p:sldId id="260" r:id="rId4"/>
    <p:sldId id="375" r:id="rId5"/>
    <p:sldId id="257" r:id="rId6"/>
    <p:sldId id="325" r:id="rId7"/>
    <p:sldId id="369" r:id="rId8"/>
    <p:sldId id="360" r:id="rId9"/>
    <p:sldId id="345" r:id="rId10"/>
    <p:sldId id="373" r:id="rId11"/>
    <p:sldId id="374" r:id="rId12"/>
    <p:sldId id="370" r:id="rId13"/>
    <p:sldId id="264" r:id="rId14"/>
    <p:sldId id="362" r:id="rId15"/>
    <p:sldId id="372" r:id="rId16"/>
    <p:sldId id="282" r:id="rId17"/>
    <p:sldId id="281" r:id="rId18"/>
    <p:sldId id="306" r:id="rId19"/>
    <p:sldId id="286" r:id="rId20"/>
    <p:sldId id="303" r:id="rId21"/>
    <p:sldId id="287" r:id="rId22"/>
    <p:sldId id="308" r:id="rId23"/>
    <p:sldId id="356" r:id="rId24"/>
    <p:sldId id="300" r:id="rId25"/>
    <p:sldId id="311" r:id="rId26"/>
    <p:sldId id="354" r:id="rId27"/>
    <p:sldId id="337" r:id="rId28"/>
    <p:sldId id="366" r:id="rId29"/>
    <p:sldId id="365" r:id="rId30"/>
    <p:sldId id="359" r:id="rId31"/>
    <p:sldId id="267" r:id="rId32"/>
    <p:sldId id="324" r:id="rId33"/>
    <p:sldId id="271" r:id="rId34"/>
    <p:sldId id="270" r:id="rId35"/>
    <p:sldId id="361" r:id="rId36"/>
    <p:sldId id="35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8C1FE-2B61-4EFF-A649-EAFFCBB02892}" v="3" dt="2023-01-08T13:23:11.1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yde | Medaco" userId="efceb86a-481e-48e1-b41a-e33bc142e378" providerId="ADAL" clId="{0AC8C1FE-2B61-4EFF-A649-EAFFCBB02892}"/>
    <pc:docChg chg="custSel addSld delSld modSld">
      <pc:chgData name="Dave Hyde | Medaco" userId="efceb86a-481e-48e1-b41a-e33bc142e378" providerId="ADAL" clId="{0AC8C1FE-2B61-4EFF-A649-EAFFCBB02892}" dt="2023-01-10T20:33:26.736" v="2845" actId="20577"/>
      <pc:docMkLst>
        <pc:docMk/>
      </pc:docMkLst>
      <pc:sldChg chg="modSp mod">
        <pc:chgData name="Dave Hyde | Medaco" userId="efceb86a-481e-48e1-b41a-e33bc142e378" providerId="ADAL" clId="{0AC8C1FE-2B61-4EFF-A649-EAFFCBB02892}" dt="2023-01-08T14:00:34.389" v="2788" actId="20577"/>
        <pc:sldMkLst>
          <pc:docMk/>
          <pc:sldMk cId="2823558304" sldId="256"/>
        </pc:sldMkLst>
        <pc:spChg chg="mod">
          <ac:chgData name="Dave Hyde | Medaco" userId="efceb86a-481e-48e1-b41a-e33bc142e378" providerId="ADAL" clId="{0AC8C1FE-2B61-4EFF-A649-EAFFCBB02892}" dt="2023-01-08T14:00:34.389" v="2788" actId="20577"/>
          <ac:spMkLst>
            <pc:docMk/>
            <pc:sldMk cId="2823558304" sldId="256"/>
            <ac:spMk id="3" creationId="{00000000-0000-0000-0000-000000000000}"/>
          </ac:spMkLst>
        </pc:spChg>
      </pc:sldChg>
      <pc:sldChg chg="modSp mod">
        <pc:chgData name="Dave Hyde | Medaco" userId="efceb86a-481e-48e1-b41a-e33bc142e378" providerId="ADAL" clId="{0AC8C1FE-2B61-4EFF-A649-EAFFCBB02892}" dt="2023-01-08T13:17:31.849" v="1663" actId="20577"/>
        <pc:sldMkLst>
          <pc:docMk/>
          <pc:sldMk cId="2499417331" sldId="267"/>
        </pc:sldMkLst>
        <pc:spChg chg="mod">
          <ac:chgData name="Dave Hyde | Medaco" userId="efceb86a-481e-48e1-b41a-e33bc142e378" providerId="ADAL" clId="{0AC8C1FE-2B61-4EFF-A649-EAFFCBB02892}" dt="2023-01-08T13:17:31.849" v="1663" actId="20577"/>
          <ac:spMkLst>
            <pc:docMk/>
            <pc:sldMk cId="2499417331" sldId="267"/>
            <ac:spMk id="4" creationId="{00000000-0000-0000-0000-000000000000}"/>
          </ac:spMkLst>
        </pc:spChg>
      </pc:sldChg>
      <pc:sldChg chg="modSp mod">
        <pc:chgData name="Dave Hyde | Medaco" userId="efceb86a-481e-48e1-b41a-e33bc142e378" providerId="ADAL" clId="{0AC8C1FE-2B61-4EFF-A649-EAFFCBB02892}" dt="2023-01-10T20:33:26.736" v="2845" actId="20577"/>
        <pc:sldMkLst>
          <pc:docMk/>
          <pc:sldMk cId="3423734471" sldId="270"/>
        </pc:sldMkLst>
        <pc:graphicFrameChg chg="mod modGraphic">
          <ac:chgData name="Dave Hyde | Medaco" userId="efceb86a-481e-48e1-b41a-e33bc142e378" providerId="ADAL" clId="{0AC8C1FE-2B61-4EFF-A649-EAFFCBB02892}" dt="2023-01-10T20:33:26.736" v="2845" actId="20577"/>
          <ac:graphicFrameMkLst>
            <pc:docMk/>
            <pc:sldMk cId="3423734471" sldId="270"/>
            <ac:graphicFrameMk id="3" creationId="{00000000-0000-0000-0000-000000000000}"/>
          </ac:graphicFrameMkLst>
        </pc:graphicFrameChg>
      </pc:sldChg>
      <pc:sldChg chg="modSp del mod">
        <pc:chgData name="Dave Hyde | Medaco" userId="efceb86a-481e-48e1-b41a-e33bc142e378" providerId="ADAL" clId="{0AC8C1FE-2B61-4EFF-A649-EAFFCBB02892}" dt="2023-01-07T21:47:19.451" v="660" actId="2696"/>
        <pc:sldMkLst>
          <pc:docMk/>
          <pc:sldMk cId="2531526730" sldId="283"/>
        </pc:sldMkLst>
        <pc:spChg chg="mod">
          <ac:chgData name="Dave Hyde | Medaco" userId="efceb86a-481e-48e1-b41a-e33bc142e378" providerId="ADAL" clId="{0AC8C1FE-2B61-4EFF-A649-EAFFCBB02892}" dt="2023-01-07T21:47:06.566" v="659" actId="20577"/>
          <ac:spMkLst>
            <pc:docMk/>
            <pc:sldMk cId="2531526730" sldId="283"/>
            <ac:spMk id="2" creationId="{00000000-0000-0000-0000-000000000000}"/>
          </ac:spMkLst>
        </pc:spChg>
      </pc:sldChg>
      <pc:sldChg chg="del">
        <pc:chgData name="Dave Hyde | Medaco" userId="efceb86a-481e-48e1-b41a-e33bc142e378" providerId="ADAL" clId="{0AC8C1FE-2B61-4EFF-A649-EAFFCBB02892}" dt="2023-01-08T13:18:39.431" v="1665" actId="2696"/>
        <pc:sldMkLst>
          <pc:docMk/>
          <pc:sldMk cId="2278686553" sldId="285"/>
        </pc:sldMkLst>
      </pc:sldChg>
      <pc:sldChg chg="modSp mod">
        <pc:chgData name="Dave Hyde | Medaco" userId="efceb86a-481e-48e1-b41a-e33bc142e378" providerId="ADAL" clId="{0AC8C1FE-2B61-4EFF-A649-EAFFCBB02892}" dt="2023-01-07T21:17:25.208" v="61" actId="20577"/>
        <pc:sldMkLst>
          <pc:docMk/>
          <pc:sldMk cId="985278843" sldId="287"/>
        </pc:sldMkLst>
        <pc:spChg chg="mod">
          <ac:chgData name="Dave Hyde | Medaco" userId="efceb86a-481e-48e1-b41a-e33bc142e378" providerId="ADAL" clId="{0AC8C1FE-2B61-4EFF-A649-EAFFCBB02892}" dt="2023-01-07T21:17:25.208" v="61" actId="20577"/>
          <ac:spMkLst>
            <pc:docMk/>
            <pc:sldMk cId="985278843" sldId="287"/>
            <ac:spMk id="2" creationId="{00000000-0000-0000-0000-000000000000}"/>
          </ac:spMkLst>
        </pc:spChg>
      </pc:sldChg>
      <pc:sldChg chg="del">
        <pc:chgData name="Dave Hyde | Medaco" userId="efceb86a-481e-48e1-b41a-e33bc142e378" providerId="ADAL" clId="{0AC8C1FE-2B61-4EFF-A649-EAFFCBB02892}" dt="2023-01-08T13:03:36.557" v="751" actId="2696"/>
        <pc:sldMkLst>
          <pc:docMk/>
          <pc:sldMk cId="4241589828" sldId="293"/>
        </pc:sldMkLst>
      </pc:sldChg>
      <pc:sldChg chg="modSp mod">
        <pc:chgData name="Dave Hyde | Medaco" userId="efceb86a-481e-48e1-b41a-e33bc142e378" providerId="ADAL" clId="{0AC8C1FE-2B61-4EFF-A649-EAFFCBB02892}" dt="2023-01-07T21:17:03.672" v="58"/>
        <pc:sldMkLst>
          <pc:docMk/>
          <pc:sldMk cId="3078461743" sldId="303"/>
        </pc:sldMkLst>
        <pc:spChg chg="mod">
          <ac:chgData name="Dave Hyde | Medaco" userId="efceb86a-481e-48e1-b41a-e33bc142e378" providerId="ADAL" clId="{0AC8C1FE-2B61-4EFF-A649-EAFFCBB02892}" dt="2023-01-07T21:17:03.672" v="58"/>
          <ac:spMkLst>
            <pc:docMk/>
            <pc:sldMk cId="3078461743" sldId="303"/>
            <ac:spMk id="3" creationId="{14538FEB-7CF8-4EE4-99DA-74310E1B0A83}"/>
          </ac:spMkLst>
        </pc:spChg>
      </pc:sldChg>
      <pc:sldChg chg="modSp mod">
        <pc:chgData name="Dave Hyde | Medaco" userId="efceb86a-481e-48e1-b41a-e33bc142e378" providerId="ADAL" clId="{0AC8C1FE-2B61-4EFF-A649-EAFFCBB02892}" dt="2023-01-07T21:17:33.570" v="63" actId="20577"/>
        <pc:sldMkLst>
          <pc:docMk/>
          <pc:sldMk cId="728916697" sldId="308"/>
        </pc:sldMkLst>
        <pc:spChg chg="mod">
          <ac:chgData name="Dave Hyde | Medaco" userId="efceb86a-481e-48e1-b41a-e33bc142e378" providerId="ADAL" clId="{0AC8C1FE-2B61-4EFF-A649-EAFFCBB02892}" dt="2023-01-07T21:17:33.570" v="63" actId="20577"/>
          <ac:spMkLst>
            <pc:docMk/>
            <pc:sldMk cId="728916697" sldId="308"/>
            <ac:spMk id="2" creationId="{00000000-0000-0000-0000-000000000000}"/>
          </ac:spMkLst>
        </pc:spChg>
      </pc:sldChg>
      <pc:sldChg chg="modSp mod">
        <pc:chgData name="Dave Hyde | Medaco" userId="efceb86a-481e-48e1-b41a-e33bc142e378" providerId="ADAL" clId="{0AC8C1FE-2B61-4EFF-A649-EAFFCBB02892}" dt="2023-01-07T21:45:23.975" v="658" actId="20577"/>
        <pc:sldMkLst>
          <pc:docMk/>
          <pc:sldMk cId="744443957" sldId="324"/>
        </pc:sldMkLst>
        <pc:spChg chg="mod">
          <ac:chgData name="Dave Hyde | Medaco" userId="efceb86a-481e-48e1-b41a-e33bc142e378" providerId="ADAL" clId="{0AC8C1FE-2B61-4EFF-A649-EAFFCBB02892}" dt="2023-01-07T21:45:23.975" v="658" actId="20577"/>
          <ac:spMkLst>
            <pc:docMk/>
            <pc:sldMk cId="744443957" sldId="324"/>
            <ac:spMk id="3" creationId="{00000000-0000-0000-0000-000000000000}"/>
          </ac:spMkLst>
        </pc:spChg>
      </pc:sldChg>
      <pc:sldChg chg="modSp mod">
        <pc:chgData name="Dave Hyde | Medaco" userId="efceb86a-481e-48e1-b41a-e33bc142e378" providerId="ADAL" clId="{0AC8C1FE-2B61-4EFF-A649-EAFFCBB02892}" dt="2023-01-09T22:09:03.128" v="2831" actId="5793"/>
        <pc:sldMkLst>
          <pc:docMk/>
          <pc:sldMk cId="1843926938" sldId="337"/>
        </pc:sldMkLst>
        <pc:spChg chg="mod">
          <ac:chgData name="Dave Hyde | Medaco" userId="efceb86a-481e-48e1-b41a-e33bc142e378" providerId="ADAL" clId="{0AC8C1FE-2B61-4EFF-A649-EAFFCBB02892}" dt="2023-01-09T22:09:03.128" v="2831" actId="5793"/>
          <ac:spMkLst>
            <pc:docMk/>
            <pc:sldMk cId="1843926938" sldId="337"/>
            <ac:spMk id="3" creationId="{00000000-0000-0000-0000-000000000000}"/>
          </ac:spMkLst>
        </pc:spChg>
      </pc:sldChg>
      <pc:sldChg chg="addSp delSp modSp add mod setBg delDesignElem">
        <pc:chgData name="Dave Hyde | Medaco" userId="efceb86a-481e-48e1-b41a-e33bc142e378" providerId="ADAL" clId="{0AC8C1FE-2B61-4EFF-A649-EAFFCBB02892}" dt="2023-01-07T22:02:05.306" v="712" actId="1076"/>
        <pc:sldMkLst>
          <pc:docMk/>
          <pc:sldMk cId="815874752" sldId="345"/>
        </pc:sldMkLst>
        <pc:spChg chg="del">
          <ac:chgData name="Dave Hyde | Medaco" userId="efceb86a-481e-48e1-b41a-e33bc142e378" providerId="ADAL" clId="{0AC8C1FE-2B61-4EFF-A649-EAFFCBB02892}" dt="2023-01-07T22:01:17.411" v="705"/>
          <ac:spMkLst>
            <pc:docMk/>
            <pc:sldMk cId="815874752" sldId="345"/>
            <ac:spMk id="1065" creationId="{03E8462A-FEBA-4848-81CC-3F8DA3E477BE}"/>
          </ac:spMkLst>
        </pc:spChg>
        <pc:spChg chg="del">
          <ac:chgData name="Dave Hyde | Medaco" userId="efceb86a-481e-48e1-b41a-e33bc142e378" providerId="ADAL" clId="{0AC8C1FE-2B61-4EFF-A649-EAFFCBB02892}" dt="2023-01-07T22:01:17.411" v="705"/>
          <ac:spMkLst>
            <pc:docMk/>
            <pc:sldMk cId="815874752" sldId="345"/>
            <ac:spMk id="1078" creationId="{7941F9B1-B01B-4A84-89D9-B169AEB4E456}"/>
          </ac:spMkLst>
        </pc:spChg>
        <pc:grpChg chg="del">
          <ac:chgData name="Dave Hyde | Medaco" userId="efceb86a-481e-48e1-b41a-e33bc142e378" providerId="ADAL" clId="{0AC8C1FE-2B61-4EFF-A649-EAFFCBB02892}" dt="2023-01-07T22:01:17.411" v="705"/>
          <ac:grpSpMkLst>
            <pc:docMk/>
            <pc:sldMk cId="815874752" sldId="345"/>
            <ac:grpSpMk id="1053" creationId="{609316A9-990D-4EC3-A671-70EE5C1493A4}"/>
          </ac:grpSpMkLst>
        </pc:grpChg>
        <pc:grpChg chg="del">
          <ac:chgData name="Dave Hyde | Medaco" userId="efceb86a-481e-48e1-b41a-e33bc142e378" providerId="ADAL" clId="{0AC8C1FE-2B61-4EFF-A649-EAFFCBB02892}" dt="2023-01-07T22:01:17.411" v="705"/>
          <ac:grpSpMkLst>
            <pc:docMk/>
            <pc:sldMk cId="815874752" sldId="345"/>
            <ac:grpSpMk id="1067" creationId="{2109F83F-40FE-4DB3-84CC-09FB3340D06D}"/>
          </ac:grpSpMkLst>
        </pc:grpChg>
        <pc:picChg chg="del">
          <ac:chgData name="Dave Hyde | Medaco" userId="efceb86a-481e-48e1-b41a-e33bc142e378" providerId="ADAL" clId="{0AC8C1FE-2B61-4EFF-A649-EAFFCBB02892}" dt="2023-01-07T22:01:25.033" v="706" actId="478"/>
          <ac:picMkLst>
            <pc:docMk/>
            <pc:sldMk cId="815874752" sldId="345"/>
            <ac:picMk id="3" creationId="{04C6DCB9-7760-E22E-200F-97069BFEAA1C}"/>
          </ac:picMkLst>
        </pc:picChg>
        <pc:picChg chg="add mod modCrop">
          <ac:chgData name="Dave Hyde | Medaco" userId="efceb86a-481e-48e1-b41a-e33bc142e378" providerId="ADAL" clId="{0AC8C1FE-2B61-4EFF-A649-EAFFCBB02892}" dt="2023-01-07T22:02:05.306" v="712" actId="1076"/>
          <ac:picMkLst>
            <pc:docMk/>
            <pc:sldMk cId="815874752" sldId="345"/>
            <ac:picMk id="4" creationId="{29CFECF6-C3DD-6C1A-80A2-50CE528D5A23}"/>
          </ac:picMkLst>
        </pc:picChg>
      </pc:sldChg>
      <pc:sldChg chg="addSp delSp modSp del mod setBg">
        <pc:chgData name="Dave Hyde | Medaco" userId="efceb86a-481e-48e1-b41a-e33bc142e378" providerId="ADAL" clId="{0AC8C1FE-2B61-4EFF-A649-EAFFCBB02892}" dt="2023-01-07T22:00:22.091" v="699" actId="2696"/>
        <pc:sldMkLst>
          <pc:docMk/>
          <pc:sldMk cId="3633970245" sldId="345"/>
        </pc:sldMkLst>
        <pc:spChg chg="add">
          <ac:chgData name="Dave Hyde | Medaco" userId="efceb86a-481e-48e1-b41a-e33bc142e378" providerId="ADAL" clId="{0AC8C1FE-2B61-4EFF-A649-EAFFCBB02892}" dt="2023-01-07T21:07:10.566" v="20" actId="26606"/>
          <ac:spMkLst>
            <pc:docMk/>
            <pc:sldMk cId="3633970245" sldId="345"/>
            <ac:spMk id="1065" creationId="{03E8462A-FEBA-4848-81CC-3F8DA3E477BE}"/>
          </ac:spMkLst>
        </pc:spChg>
        <pc:spChg chg="add">
          <ac:chgData name="Dave Hyde | Medaco" userId="efceb86a-481e-48e1-b41a-e33bc142e378" providerId="ADAL" clId="{0AC8C1FE-2B61-4EFF-A649-EAFFCBB02892}" dt="2023-01-07T21:07:10.566" v="20" actId="26606"/>
          <ac:spMkLst>
            <pc:docMk/>
            <pc:sldMk cId="3633970245" sldId="345"/>
            <ac:spMk id="1078" creationId="{7941F9B1-B01B-4A84-89D9-B169AEB4E456}"/>
          </ac:spMkLst>
        </pc:spChg>
        <pc:grpChg chg="add">
          <ac:chgData name="Dave Hyde | Medaco" userId="efceb86a-481e-48e1-b41a-e33bc142e378" providerId="ADAL" clId="{0AC8C1FE-2B61-4EFF-A649-EAFFCBB02892}" dt="2023-01-07T21:07:10.566" v="20" actId="26606"/>
          <ac:grpSpMkLst>
            <pc:docMk/>
            <pc:sldMk cId="3633970245" sldId="345"/>
            <ac:grpSpMk id="1053" creationId="{609316A9-990D-4EC3-A671-70EE5C1493A4}"/>
          </ac:grpSpMkLst>
        </pc:grpChg>
        <pc:grpChg chg="add">
          <ac:chgData name="Dave Hyde | Medaco" userId="efceb86a-481e-48e1-b41a-e33bc142e378" providerId="ADAL" clId="{0AC8C1FE-2B61-4EFF-A649-EAFFCBB02892}" dt="2023-01-07T21:07:10.566" v="20" actId="26606"/>
          <ac:grpSpMkLst>
            <pc:docMk/>
            <pc:sldMk cId="3633970245" sldId="345"/>
            <ac:grpSpMk id="1067" creationId="{2109F83F-40FE-4DB3-84CC-09FB3340D06D}"/>
          </ac:grpSpMkLst>
        </pc:grpChg>
        <pc:graphicFrameChg chg="del mod">
          <ac:chgData name="Dave Hyde | Medaco" userId="efceb86a-481e-48e1-b41a-e33bc142e378" providerId="ADAL" clId="{0AC8C1FE-2B61-4EFF-A649-EAFFCBB02892}" dt="2023-01-07T21:06:16.946" v="17" actId="478"/>
          <ac:graphicFrameMkLst>
            <pc:docMk/>
            <pc:sldMk cId="3633970245" sldId="345"/>
            <ac:graphicFrameMk id="4" creationId="{29E1A293-0E27-4F22-829B-A8082720701E}"/>
          </ac:graphicFrameMkLst>
        </pc:graphicFrameChg>
        <pc:picChg chg="add mod">
          <ac:chgData name="Dave Hyde | Medaco" userId="efceb86a-481e-48e1-b41a-e33bc142e378" providerId="ADAL" clId="{0AC8C1FE-2B61-4EFF-A649-EAFFCBB02892}" dt="2023-01-07T21:07:10.566" v="20" actId="26606"/>
          <ac:picMkLst>
            <pc:docMk/>
            <pc:sldMk cId="3633970245" sldId="345"/>
            <ac:picMk id="3" creationId="{04C6DCB9-7760-E22E-200F-97069BFEAA1C}"/>
          </ac:picMkLst>
        </pc:picChg>
        <pc:picChg chg="add mod ord">
          <ac:chgData name="Dave Hyde | Medaco" userId="efceb86a-481e-48e1-b41a-e33bc142e378" providerId="ADAL" clId="{0AC8C1FE-2B61-4EFF-A649-EAFFCBB02892}" dt="2023-01-07T21:07:10.566" v="20" actId="26606"/>
          <ac:picMkLst>
            <pc:docMk/>
            <pc:sldMk cId="3633970245" sldId="345"/>
            <ac:picMk id="1048" creationId="{00000000-0000-0000-0000-000000000000}"/>
          </ac:picMkLst>
        </pc:picChg>
      </pc:sldChg>
      <pc:sldChg chg="addSp delSp modSp del mod setBg">
        <pc:chgData name="Dave Hyde | Medaco" userId="efceb86a-481e-48e1-b41a-e33bc142e378" providerId="ADAL" clId="{0AC8C1FE-2B61-4EFF-A649-EAFFCBB02892}" dt="2023-01-07T22:03:09.634" v="713" actId="2696"/>
        <pc:sldMkLst>
          <pc:docMk/>
          <pc:sldMk cId="1993011488" sldId="346"/>
        </pc:sldMkLst>
        <pc:spChg chg="del mod">
          <ac:chgData name="Dave Hyde | Medaco" userId="efceb86a-481e-48e1-b41a-e33bc142e378" providerId="ADAL" clId="{0AC8C1FE-2B61-4EFF-A649-EAFFCBB02892}" dt="2023-01-07T22:01:11.113" v="703" actId="478"/>
          <ac:spMkLst>
            <pc:docMk/>
            <pc:sldMk cId="1993011488" sldId="346"/>
            <ac:spMk id="2" creationId="{00000000-0000-0000-0000-000000000000}"/>
          </ac:spMkLst>
        </pc:spChg>
        <pc:spChg chg="del">
          <ac:chgData name="Dave Hyde | Medaco" userId="efceb86a-481e-48e1-b41a-e33bc142e378" providerId="ADAL" clId="{0AC8C1FE-2B61-4EFF-A649-EAFFCBB02892}" dt="2023-01-07T21:12:45.009" v="28" actId="478"/>
          <ac:spMkLst>
            <pc:docMk/>
            <pc:sldMk cId="1993011488" sldId="346"/>
            <ac:spMk id="23" creationId="{00000000-0000-0000-0000-000000000000}"/>
          </ac:spMkLst>
        </pc:spChg>
        <pc:graphicFrameChg chg="del modGraphic">
          <ac:chgData name="Dave Hyde | Medaco" userId="efceb86a-481e-48e1-b41a-e33bc142e378" providerId="ADAL" clId="{0AC8C1FE-2B61-4EFF-A649-EAFFCBB02892}" dt="2023-01-07T21:12:41.557" v="27" actId="478"/>
          <ac:graphicFrameMkLst>
            <pc:docMk/>
            <pc:sldMk cId="1993011488" sldId="346"/>
            <ac:graphicFrameMk id="4" creationId="{7B19AC8B-3301-4B1B-B116-93349F4A92A6}"/>
          </ac:graphicFrameMkLst>
        </pc:graphicFrameChg>
        <pc:picChg chg="add del mod">
          <ac:chgData name="Dave Hyde | Medaco" userId="efceb86a-481e-48e1-b41a-e33bc142e378" providerId="ADAL" clId="{0AC8C1FE-2B61-4EFF-A649-EAFFCBB02892}" dt="2023-01-07T22:01:07.734" v="702" actId="478"/>
          <ac:picMkLst>
            <pc:docMk/>
            <pc:sldMk cId="1993011488" sldId="346"/>
            <ac:picMk id="5" creationId="{766DEAED-50F4-4970-A3C0-CADD9947E79C}"/>
          </ac:picMkLst>
        </pc:picChg>
        <pc:picChg chg="add mod ord">
          <ac:chgData name="Dave Hyde | Medaco" userId="efceb86a-481e-48e1-b41a-e33bc142e378" providerId="ADAL" clId="{0AC8C1FE-2B61-4EFF-A649-EAFFCBB02892}" dt="2023-01-07T21:13:32.142" v="48" actId="26606"/>
          <ac:picMkLst>
            <pc:docMk/>
            <pc:sldMk cId="1993011488" sldId="346"/>
            <ac:picMk id="1048" creationId="{00000000-0000-0000-0000-000000000000}"/>
          </ac:picMkLst>
        </pc:picChg>
      </pc:sldChg>
      <pc:sldChg chg="del">
        <pc:chgData name="Dave Hyde | Medaco" userId="efceb86a-481e-48e1-b41a-e33bc142e378" providerId="ADAL" clId="{0AC8C1FE-2B61-4EFF-A649-EAFFCBB02892}" dt="2023-01-07T21:17:18.169" v="59" actId="2696"/>
        <pc:sldMkLst>
          <pc:docMk/>
          <pc:sldMk cId="1523331109" sldId="351"/>
        </pc:sldMkLst>
      </pc:sldChg>
      <pc:sldChg chg="modSp mod">
        <pc:chgData name="Dave Hyde | Medaco" userId="efceb86a-481e-48e1-b41a-e33bc142e378" providerId="ADAL" clId="{0AC8C1FE-2B61-4EFF-A649-EAFFCBB02892}" dt="2023-01-08T13:00:13.996" v="750" actId="20577"/>
        <pc:sldMkLst>
          <pc:docMk/>
          <pc:sldMk cId="811427466" sldId="356"/>
        </pc:sldMkLst>
        <pc:spChg chg="mod">
          <ac:chgData name="Dave Hyde | Medaco" userId="efceb86a-481e-48e1-b41a-e33bc142e378" providerId="ADAL" clId="{0AC8C1FE-2B61-4EFF-A649-EAFFCBB02892}" dt="2023-01-08T13:00:13.996" v="750" actId="20577"/>
          <ac:spMkLst>
            <pc:docMk/>
            <pc:sldMk cId="811427466" sldId="356"/>
            <ac:spMk id="3" creationId="{BF148C06-B9BF-4772-A31F-4AD2431F3275}"/>
          </ac:spMkLst>
        </pc:spChg>
      </pc:sldChg>
      <pc:sldChg chg="modSp mod">
        <pc:chgData name="Dave Hyde | Medaco" userId="efceb86a-481e-48e1-b41a-e33bc142e378" providerId="ADAL" clId="{0AC8C1FE-2B61-4EFF-A649-EAFFCBB02892}" dt="2023-01-08T13:08:38.790" v="1537" actId="114"/>
        <pc:sldMkLst>
          <pc:docMk/>
          <pc:sldMk cId="15584342" sldId="359"/>
        </pc:sldMkLst>
        <pc:spChg chg="mod">
          <ac:chgData name="Dave Hyde | Medaco" userId="efceb86a-481e-48e1-b41a-e33bc142e378" providerId="ADAL" clId="{0AC8C1FE-2B61-4EFF-A649-EAFFCBB02892}" dt="2023-01-08T13:08:38.790" v="1537" actId="114"/>
          <ac:spMkLst>
            <pc:docMk/>
            <pc:sldMk cId="15584342" sldId="359"/>
            <ac:spMk id="7" creationId="{00000000-0000-0000-0000-000000000000}"/>
          </ac:spMkLst>
        </pc:spChg>
      </pc:sldChg>
      <pc:sldChg chg="addSp delSp modSp mod setBg">
        <pc:chgData name="Dave Hyde | Medaco" userId="efceb86a-481e-48e1-b41a-e33bc142e378" providerId="ADAL" clId="{0AC8C1FE-2B61-4EFF-A649-EAFFCBB02892}" dt="2023-01-07T22:00:30.169" v="701" actId="478"/>
        <pc:sldMkLst>
          <pc:docMk/>
          <pc:sldMk cId="2155055783" sldId="360"/>
        </pc:sldMkLst>
        <pc:spChg chg="add del mod">
          <ac:chgData name="Dave Hyde | Medaco" userId="efceb86a-481e-48e1-b41a-e33bc142e378" providerId="ADAL" clId="{0AC8C1FE-2B61-4EFF-A649-EAFFCBB02892}" dt="2023-01-07T21:59:34.704" v="693"/>
          <ac:spMkLst>
            <pc:docMk/>
            <pc:sldMk cId="2155055783" sldId="360"/>
            <ac:spMk id="4" creationId="{22BFB817-A777-6339-21CC-20E3C99B3C0A}"/>
          </ac:spMkLst>
        </pc:spChg>
        <pc:spChg chg="add">
          <ac:chgData name="Dave Hyde | Medaco" userId="efceb86a-481e-48e1-b41a-e33bc142e378" providerId="ADAL" clId="{0AC8C1FE-2B61-4EFF-A649-EAFFCBB02892}" dt="2023-01-07T21:11:47.136" v="23" actId="26606"/>
          <ac:spMkLst>
            <pc:docMk/>
            <pc:sldMk cId="2155055783" sldId="360"/>
            <ac:spMk id="1065" creationId="{03E8462A-FEBA-4848-81CC-3F8DA3E477BE}"/>
          </ac:spMkLst>
        </pc:spChg>
        <pc:spChg chg="add">
          <ac:chgData name="Dave Hyde | Medaco" userId="efceb86a-481e-48e1-b41a-e33bc142e378" providerId="ADAL" clId="{0AC8C1FE-2B61-4EFF-A649-EAFFCBB02892}" dt="2023-01-07T21:11:47.136" v="23" actId="26606"/>
          <ac:spMkLst>
            <pc:docMk/>
            <pc:sldMk cId="2155055783" sldId="360"/>
            <ac:spMk id="1078" creationId="{7941F9B1-B01B-4A84-89D9-B169AEB4E456}"/>
          </ac:spMkLst>
        </pc:spChg>
        <pc:grpChg chg="add">
          <ac:chgData name="Dave Hyde | Medaco" userId="efceb86a-481e-48e1-b41a-e33bc142e378" providerId="ADAL" clId="{0AC8C1FE-2B61-4EFF-A649-EAFFCBB02892}" dt="2023-01-07T21:11:47.136" v="23" actId="26606"/>
          <ac:grpSpMkLst>
            <pc:docMk/>
            <pc:sldMk cId="2155055783" sldId="360"/>
            <ac:grpSpMk id="1053" creationId="{609316A9-990D-4EC3-A671-70EE5C1493A4}"/>
          </ac:grpSpMkLst>
        </pc:grpChg>
        <pc:grpChg chg="add">
          <ac:chgData name="Dave Hyde | Medaco" userId="efceb86a-481e-48e1-b41a-e33bc142e378" providerId="ADAL" clId="{0AC8C1FE-2B61-4EFF-A649-EAFFCBB02892}" dt="2023-01-07T21:11:47.136" v="23" actId="26606"/>
          <ac:grpSpMkLst>
            <pc:docMk/>
            <pc:sldMk cId="2155055783" sldId="360"/>
            <ac:grpSpMk id="1067" creationId="{2109F83F-40FE-4DB3-84CC-09FB3340D06D}"/>
          </ac:grpSpMkLst>
        </pc:grpChg>
        <pc:graphicFrameChg chg="del">
          <ac:chgData name="Dave Hyde | Medaco" userId="efceb86a-481e-48e1-b41a-e33bc142e378" providerId="ADAL" clId="{0AC8C1FE-2B61-4EFF-A649-EAFFCBB02892}" dt="2023-01-07T21:07:19.582" v="21" actId="478"/>
          <ac:graphicFrameMkLst>
            <pc:docMk/>
            <pc:sldMk cId="2155055783" sldId="360"/>
            <ac:graphicFrameMk id="6" creationId="{D2FD797D-F748-40A8-86FD-86F5C8366DE3}"/>
          </ac:graphicFrameMkLst>
        </pc:graphicFrameChg>
        <pc:picChg chg="add del mod">
          <ac:chgData name="Dave Hyde | Medaco" userId="efceb86a-481e-48e1-b41a-e33bc142e378" providerId="ADAL" clId="{0AC8C1FE-2B61-4EFF-A649-EAFFCBB02892}" dt="2023-01-07T22:00:30.169" v="701" actId="478"/>
          <ac:picMkLst>
            <pc:docMk/>
            <pc:sldMk cId="2155055783" sldId="360"/>
            <ac:picMk id="3" creationId="{4FA939ED-194D-CA97-20DC-23518F7C533D}"/>
          </ac:picMkLst>
        </pc:picChg>
        <pc:picChg chg="add mod modCrop">
          <ac:chgData name="Dave Hyde | Medaco" userId="efceb86a-481e-48e1-b41a-e33bc142e378" providerId="ADAL" clId="{0AC8C1FE-2B61-4EFF-A649-EAFFCBB02892}" dt="2023-01-07T21:59:32.870" v="691" actId="732"/>
          <ac:picMkLst>
            <pc:docMk/>
            <pc:sldMk cId="2155055783" sldId="360"/>
            <ac:picMk id="7" creationId="{63AE8DA8-8D33-96DB-4A9C-B116EC9E9F16}"/>
          </ac:picMkLst>
        </pc:picChg>
        <pc:picChg chg="add mod modCrop">
          <ac:chgData name="Dave Hyde | Medaco" userId="efceb86a-481e-48e1-b41a-e33bc142e378" providerId="ADAL" clId="{0AC8C1FE-2B61-4EFF-A649-EAFFCBB02892}" dt="2023-01-07T22:00:12.982" v="698" actId="732"/>
          <ac:picMkLst>
            <pc:docMk/>
            <pc:sldMk cId="2155055783" sldId="360"/>
            <ac:picMk id="9" creationId="{B198F96C-CF5F-6237-A455-B1337EE9B685}"/>
          </ac:picMkLst>
        </pc:picChg>
        <pc:picChg chg="add mod ord">
          <ac:chgData name="Dave Hyde | Medaco" userId="efceb86a-481e-48e1-b41a-e33bc142e378" providerId="ADAL" clId="{0AC8C1FE-2B61-4EFF-A649-EAFFCBB02892}" dt="2023-01-07T21:11:47.136" v="23" actId="26606"/>
          <ac:picMkLst>
            <pc:docMk/>
            <pc:sldMk cId="2155055783" sldId="360"/>
            <ac:picMk id="1048" creationId="{00000000-0000-0000-0000-000000000000}"/>
          </ac:picMkLst>
        </pc:picChg>
      </pc:sldChg>
      <pc:sldChg chg="modSp mod">
        <pc:chgData name="Dave Hyde | Medaco" userId="efceb86a-481e-48e1-b41a-e33bc142e378" providerId="ADAL" clId="{0AC8C1FE-2B61-4EFF-A649-EAFFCBB02892}" dt="2023-01-08T13:24:29.024" v="1832" actId="20577"/>
        <pc:sldMkLst>
          <pc:docMk/>
          <pc:sldMk cId="731655567" sldId="361"/>
        </pc:sldMkLst>
        <pc:graphicFrameChg chg="modGraphic">
          <ac:chgData name="Dave Hyde | Medaco" userId="efceb86a-481e-48e1-b41a-e33bc142e378" providerId="ADAL" clId="{0AC8C1FE-2B61-4EFF-A649-EAFFCBB02892}" dt="2023-01-08T13:24:29.024" v="1832" actId="20577"/>
          <ac:graphicFrameMkLst>
            <pc:docMk/>
            <pc:sldMk cId="731655567" sldId="361"/>
            <ac:graphicFrameMk id="3" creationId="{00000000-0000-0000-0000-000000000000}"/>
          </ac:graphicFrameMkLst>
        </pc:graphicFrameChg>
      </pc:sldChg>
      <pc:sldChg chg="del">
        <pc:chgData name="Dave Hyde | Medaco" userId="efceb86a-481e-48e1-b41a-e33bc142e378" providerId="ADAL" clId="{0AC8C1FE-2B61-4EFF-A649-EAFFCBB02892}" dt="2023-01-08T13:18:46.796" v="1667" actId="2696"/>
        <pc:sldMkLst>
          <pc:docMk/>
          <pc:sldMk cId="2890481721" sldId="363"/>
        </pc:sldMkLst>
      </pc:sldChg>
      <pc:sldChg chg="addSp delSp modSp mod">
        <pc:chgData name="Dave Hyde | Medaco" userId="efceb86a-481e-48e1-b41a-e33bc142e378" providerId="ADAL" clId="{0AC8C1FE-2B61-4EFF-A649-EAFFCBB02892}" dt="2023-01-07T21:43:47.880" v="514" actId="14100"/>
        <pc:sldMkLst>
          <pc:docMk/>
          <pc:sldMk cId="2794104578" sldId="365"/>
        </pc:sldMkLst>
        <pc:picChg chg="add mod">
          <ac:chgData name="Dave Hyde | Medaco" userId="efceb86a-481e-48e1-b41a-e33bc142e378" providerId="ADAL" clId="{0AC8C1FE-2B61-4EFF-A649-EAFFCBB02892}" dt="2023-01-07T21:43:34.388" v="511" actId="14100"/>
          <ac:picMkLst>
            <pc:docMk/>
            <pc:sldMk cId="2794104578" sldId="365"/>
            <ac:picMk id="3" creationId="{EEA57D14-FFDE-1CF3-502E-A3C0C6766292}"/>
          </ac:picMkLst>
        </pc:picChg>
        <pc:picChg chg="del">
          <ac:chgData name="Dave Hyde | Medaco" userId="efceb86a-481e-48e1-b41a-e33bc142e378" providerId="ADAL" clId="{0AC8C1FE-2B61-4EFF-A649-EAFFCBB02892}" dt="2023-01-07T21:39:53.095" v="480" actId="478"/>
          <ac:picMkLst>
            <pc:docMk/>
            <pc:sldMk cId="2794104578" sldId="365"/>
            <ac:picMk id="5" creationId="{149F2704-12C1-442E-B719-7ABBE10D8810}"/>
          </ac:picMkLst>
        </pc:picChg>
        <pc:picChg chg="add mod">
          <ac:chgData name="Dave Hyde | Medaco" userId="efceb86a-481e-48e1-b41a-e33bc142e378" providerId="ADAL" clId="{0AC8C1FE-2B61-4EFF-A649-EAFFCBB02892}" dt="2023-01-07T21:40:31.994" v="485" actId="1076"/>
          <ac:picMkLst>
            <pc:docMk/>
            <pc:sldMk cId="2794104578" sldId="365"/>
            <ac:picMk id="6" creationId="{F0121669-A76A-1E95-4211-6E5211E5F158}"/>
          </ac:picMkLst>
        </pc:picChg>
        <pc:picChg chg="del">
          <ac:chgData name="Dave Hyde | Medaco" userId="efceb86a-481e-48e1-b41a-e33bc142e378" providerId="ADAL" clId="{0AC8C1FE-2B61-4EFF-A649-EAFFCBB02892}" dt="2023-01-07T21:38:41.867" v="477" actId="478"/>
          <ac:picMkLst>
            <pc:docMk/>
            <pc:sldMk cId="2794104578" sldId="365"/>
            <ac:picMk id="7" creationId="{88213C76-AD39-45E9-BC57-4E71E56FEA00}"/>
          </ac:picMkLst>
        </pc:picChg>
        <pc:picChg chg="del">
          <ac:chgData name="Dave Hyde | Medaco" userId="efceb86a-481e-48e1-b41a-e33bc142e378" providerId="ADAL" clId="{0AC8C1FE-2B61-4EFF-A649-EAFFCBB02892}" dt="2023-01-07T21:41:21.271" v="494" actId="478"/>
          <ac:picMkLst>
            <pc:docMk/>
            <pc:sldMk cId="2794104578" sldId="365"/>
            <ac:picMk id="9" creationId="{4B405F70-5F6F-4FAE-8271-9313F07F44CF}"/>
          </ac:picMkLst>
        </pc:picChg>
        <pc:picChg chg="add mod">
          <ac:chgData name="Dave Hyde | Medaco" userId="efceb86a-481e-48e1-b41a-e33bc142e378" providerId="ADAL" clId="{0AC8C1FE-2B61-4EFF-A649-EAFFCBB02892}" dt="2023-01-07T21:43:47.880" v="514" actId="14100"/>
          <ac:picMkLst>
            <pc:docMk/>
            <pc:sldMk cId="2794104578" sldId="365"/>
            <ac:picMk id="10" creationId="{55448777-2D3F-92A4-EEC3-777D81991941}"/>
          </ac:picMkLst>
        </pc:picChg>
        <pc:picChg chg="del">
          <ac:chgData name="Dave Hyde | Medaco" userId="efceb86a-481e-48e1-b41a-e33bc142e378" providerId="ADAL" clId="{0AC8C1FE-2B61-4EFF-A649-EAFFCBB02892}" dt="2023-01-07T21:42:50.278" v="505" actId="478"/>
          <ac:picMkLst>
            <pc:docMk/>
            <pc:sldMk cId="2794104578" sldId="365"/>
            <ac:picMk id="11" creationId="{7AB19EB1-9738-4F62-94D8-3E8B062DAD76}"/>
          </ac:picMkLst>
        </pc:picChg>
        <pc:picChg chg="add mod">
          <ac:chgData name="Dave Hyde | Medaco" userId="efceb86a-481e-48e1-b41a-e33bc142e378" providerId="ADAL" clId="{0AC8C1FE-2B61-4EFF-A649-EAFFCBB02892}" dt="2023-01-07T21:43:42.322" v="513" actId="14100"/>
          <ac:picMkLst>
            <pc:docMk/>
            <pc:sldMk cId="2794104578" sldId="365"/>
            <ac:picMk id="13" creationId="{96E6DCA5-0424-3EBB-A4FD-D3D3E63DDD5A}"/>
          </ac:picMkLst>
        </pc:picChg>
        <pc:picChg chg="del">
          <ac:chgData name="Dave Hyde | Medaco" userId="efceb86a-481e-48e1-b41a-e33bc142e378" providerId="ADAL" clId="{0AC8C1FE-2B61-4EFF-A649-EAFFCBB02892}" dt="2023-01-07T21:42:12.766" v="501" actId="478"/>
          <ac:picMkLst>
            <pc:docMk/>
            <pc:sldMk cId="2794104578" sldId="365"/>
            <ac:picMk id="15" creationId="{83E78105-505C-4D71-B5AB-EA9D7FF04472}"/>
          </ac:picMkLst>
        </pc:picChg>
        <pc:picChg chg="add mod">
          <ac:chgData name="Dave Hyde | Medaco" userId="efceb86a-481e-48e1-b41a-e33bc142e378" providerId="ADAL" clId="{0AC8C1FE-2B61-4EFF-A649-EAFFCBB02892}" dt="2023-01-07T21:42:46.776" v="504" actId="14100"/>
          <ac:picMkLst>
            <pc:docMk/>
            <pc:sldMk cId="2794104578" sldId="365"/>
            <ac:picMk id="17" creationId="{CE5B8CC7-5FB0-A6B8-7DC7-A75BC00AD158}"/>
          </ac:picMkLst>
        </pc:picChg>
        <pc:picChg chg="del">
          <ac:chgData name="Dave Hyde | Medaco" userId="efceb86a-481e-48e1-b41a-e33bc142e378" providerId="ADAL" clId="{0AC8C1FE-2B61-4EFF-A649-EAFFCBB02892}" dt="2023-01-07T21:40:34.377" v="486" actId="478"/>
          <ac:picMkLst>
            <pc:docMk/>
            <pc:sldMk cId="2794104578" sldId="365"/>
            <ac:picMk id="18" creationId="{5266AD85-9052-4F56-9AD8-D14D61AB0FA3}"/>
          </ac:picMkLst>
        </pc:picChg>
        <pc:picChg chg="add mod">
          <ac:chgData name="Dave Hyde | Medaco" userId="efceb86a-481e-48e1-b41a-e33bc142e378" providerId="ADAL" clId="{0AC8C1FE-2B61-4EFF-A649-EAFFCBB02892}" dt="2023-01-07T21:43:24.694" v="510" actId="14100"/>
          <ac:picMkLst>
            <pc:docMk/>
            <pc:sldMk cId="2794104578" sldId="365"/>
            <ac:picMk id="20" creationId="{8F590B64-F81C-2B44-B6C6-462E263855EC}"/>
          </ac:picMkLst>
        </pc:picChg>
      </pc:sldChg>
      <pc:sldChg chg="addSp delSp modSp mod">
        <pc:chgData name="Dave Hyde | Medaco" userId="efceb86a-481e-48e1-b41a-e33bc142e378" providerId="ADAL" clId="{0AC8C1FE-2B61-4EFF-A649-EAFFCBB02892}" dt="2023-01-07T21:30:04.029" v="476" actId="22"/>
        <pc:sldMkLst>
          <pc:docMk/>
          <pc:sldMk cId="806311623" sldId="366"/>
        </pc:sldMkLst>
        <pc:spChg chg="del mod">
          <ac:chgData name="Dave Hyde | Medaco" userId="efceb86a-481e-48e1-b41a-e33bc142e378" providerId="ADAL" clId="{0AC8C1FE-2B61-4EFF-A649-EAFFCBB02892}" dt="2023-01-07T21:30:04.029" v="476" actId="22"/>
          <ac:spMkLst>
            <pc:docMk/>
            <pc:sldMk cId="806311623" sldId="366"/>
            <ac:spMk id="3" creationId="{AEC2230D-091F-4E45-9B16-FADAB8D8D6A6}"/>
          </ac:spMkLst>
        </pc:spChg>
        <pc:picChg chg="add mod ord">
          <ac:chgData name="Dave Hyde | Medaco" userId="efceb86a-481e-48e1-b41a-e33bc142e378" providerId="ADAL" clId="{0AC8C1FE-2B61-4EFF-A649-EAFFCBB02892}" dt="2023-01-07T21:30:04.029" v="476" actId="22"/>
          <ac:picMkLst>
            <pc:docMk/>
            <pc:sldMk cId="806311623" sldId="366"/>
            <ac:picMk id="4" creationId="{FD679971-5DF1-1578-A48E-D07DE0CF6BD0}"/>
          </ac:picMkLst>
        </pc:picChg>
      </pc:sldChg>
      <pc:sldChg chg="modSp mod">
        <pc:chgData name="Dave Hyde | Medaco" userId="efceb86a-481e-48e1-b41a-e33bc142e378" providerId="ADAL" clId="{0AC8C1FE-2B61-4EFF-A649-EAFFCBB02892}" dt="2023-01-07T19:52:13.209" v="15" actId="20577"/>
        <pc:sldMkLst>
          <pc:docMk/>
          <pc:sldMk cId="4202267160" sldId="369"/>
        </pc:sldMkLst>
        <pc:spChg chg="mod">
          <ac:chgData name="Dave Hyde | Medaco" userId="efceb86a-481e-48e1-b41a-e33bc142e378" providerId="ADAL" clId="{0AC8C1FE-2B61-4EFF-A649-EAFFCBB02892}" dt="2023-01-07T19:52:13.209" v="15" actId="20577"/>
          <ac:spMkLst>
            <pc:docMk/>
            <pc:sldMk cId="4202267160" sldId="369"/>
            <ac:spMk id="3" creationId="{4034ABC1-DF7D-4CDB-B1AC-709CF1471ACC}"/>
          </ac:spMkLst>
        </pc:spChg>
      </pc:sldChg>
      <pc:sldChg chg="delSp modSp mod">
        <pc:chgData name="Dave Hyde | Medaco" userId="efceb86a-481e-48e1-b41a-e33bc142e378" providerId="ADAL" clId="{0AC8C1FE-2B61-4EFF-A649-EAFFCBB02892}" dt="2023-01-08T12:58:04.988" v="736" actId="313"/>
        <pc:sldMkLst>
          <pc:docMk/>
          <pc:sldMk cId="2502531006" sldId="372"/>
        </pc:sldMkLst>
        <pc:spChg chg="del">
          <ac:chgData name="Dave Hyde | Medaco" userId="efceb86a-481e-48e1-b41a-e33bc142e378" providerId="ADAL" clId="{0AC8C1FE-2B61-4EFF-A649-EAFFCBB02892}" dt="2023-01-07T21:53:16.359" v="661" actId="21"/>
          <ac:spMkLst>
            <pc:docMk/>
            <pc:sldMk cId="2502531006" sldId="372"/>
            <ac:spMk id="2" creationId="{2A819BA2-2DEB-535D-E14B-1B62BCD47C3C}"/>
          </ac:spMkLst>
        </pc:spChg>
        <pc:spChg chg="mod">
          <ac:chgData name="Dave Hyde | Medaco" userId="efceb86a-481e-48e1-b41a-e33bc142e378" providerId="ADAL" clId="{0AC8C1FE-2B61-4EFF-A649-EAFFCBB02892}" dt="2023-01-08T12:58:04.988" v="736" actId="313"/>
          <ac:spMkLst>
            <pc:docMk/>
            <pc:sldMk cId="2502531006" sldId="372"/>
            <ac:spMk id="3" creationId="{EDBDC3BA-F9AB-14CB-F6CE-D9F558C1D838}"/>
          </ac:spMkLst>
        </pc:spChg>
      </pc:sldChg>
      <pc:sldChg chg="addSp delSp modSp new mod setBg">
        <pc:chgData name="Dave Hyde | Medaco" userId="efceb86a-481e-48e1-b41a-e33bc142e378" providerId="ADAL" clId="{0AC8C1FE-2B61-4EFF-A649-EAFFCBB02892}" dt="2023-01-07T21:14:42.963" v="51" actId="26606"/>
        <pc:sldMkLst>
          <pc:docMk/>
          <pc:sldMk cId="3298350545" sldId="373"/>
        </pc:sldMkLst>
        <pc:spChg chg="del">
          <ac:chgData name="Dave Hyde | Medaco" userId="efceb86a-481e-48e1-b41a-e33bc142e378" providerId="ADAL" clId="{0AC8C1FE-2B61-4EFF-A649-EAFFCBB02892}" dt="2023-01-07T21:14:42.963" v="51" actId="26606"/>
          <ac:spMkLst>
            <pc:docMk/>
            <pc:sldMk cId="3298350545" sldId="373"/>
            <ac:spMk id="2" creationId="{AD80DA24-48AB-EE56-21E2-F88A68658423}"/>
          </ac:spMkLst>
        </pc:spChg>
        <pc:spChg chg="del">
          <ac:chgData name="Dave Hyde | Medaco" userId="efceb86a-481e-48e1-b41a-e33bc142e378" providerId="ADAL" clId="{0AC8C1FE-2B61-4EFF-A649-EAFFCBB02892}" dt="2023-01-07T21:14:40.342" v="50" actId="22"/>
          <ac:spMkLst>
            <pc:docMk/>
            <pc:sldMk cId="3298350545" sldId="373"/>
            <ac:spMk id="3" creationId="{6F748816-B3B5-3B25-D1DF-9CCE150B670C}"/>
          </ac:spMkLst>
        </pc:spChg>
        <pc:spChg chg="add">
          <ac:chgData name="Dave Hyde | Medaco" userId="efceb86a-481e-48e1-b41a-e33bc142e378" providerId="ADAL" clId="{0AC8C1FE-2B61-4EFF-A649-EAFFCBB02892}" dt="2023-01-07T21:14:42.963" v="51" actId="26606"/>
          <ac:spMkLst>
            <pc:docMk/>
            <pc:sldMk cId="3298350545" sldId="373"/>
            <ac:spMk id="22" creationId="{21029ED5-F105-4DD2-99C8-1E4422817978}"/>
          </ac:spMkLst>
        </pc:spChg>
        <pc:spChg chg="add">
          <ac:chgData name="Dave Hyde | Medaco" userId="efceb86a-481e-48e1-b41a-e33bc142e378" providerId="ADAL" clId="{0AC8C1FE-2B61-4EFF-A649-EAFFCBB02892}" dt="2023-01-07T21:14:42.963" v="51" actId="26606"/>
          <ac:spMkLst>
            <pc:docMk/>
            <pc:sldMk cId="3298350545" sldId="373"/>
            <ac:spMk id="35" creationId="{5C9652B3-A450-4ED6-8FBF-F536BA60B4D8}"/>
          </ac:spMkLst>
        </pc:spChg>
        <pc:grpChg chg="add">
          <ac:chgData name="Dave Hyde | Medaco" userId="efceb86a-481e-48e1-b41a-e33bc142e378" providerId="ADAL" clId="{0AC8C1FE-2B61-4EFF-A649-EAFFCBB02892}" dt="2023-01-07T21:14:42.963" v="51" actId="26606"/>
          <ac:grpSpMkLst>
            <pc:docMk/>
            <pc:sldMk cId="3298350545" sldId="373"/>
            <ac:grpSpMk id="10" creationId="{DDE8DE2B-61C1-46D5-BEB8-521321C182C4}"/>
          </ac:grpSpMkLst>
        </pc:grpChg>
        <pc:grpChg chg="add">
          <ac:chgData name="Dave Hyde | Medaco" userId="efceb86a-481e-48e1-b41a-e33bc142e378" providerId="ADAL" clId="{0AC8C1FE-2B61-4EFF-A649-EAFFCBB02892}" dt="2023-01-07T21:14:42.963" v="51" actId="26606"/>
          <ac:grpSpMkLst>
            <pc:docMk/>
            <pc:sldMk cId="3298350545" sldId="373"/>
            <ac:grpSpMk id="24" creationId="{2D621E68-BF28-4A1C-B1A2-4E55E139E79A}"/>
          </ac:grpSpMkLst>
        </pc:grpChg>
        <pc:picChg chg="add mod ord">
          <ac:chgData name="Dave Hyde | Medaco" userId="efceb86a-481e-48e1-b41a-e33bc142e378" providerId="ADAL" clId="{0AC8C1FE-2B61-4EFF-A649-EAFFCBB02892}" dt="2023-01-07T21:14:42.963" v="51" actId="26606"/>
          <ac:picMkLst>
            <pc:docMk/>
            <pc:sldMk cId="3298350545" sldId="373"/>
            <ac:picMk id="5" creationId="{6DB19622-06EA-168A-77F5-145156B82F1F}"/>
          </ac:picMkLst>
        </pc:picChg>
      </pc:sldChg>
      <pc:sldChg chg="addSp delSp modSp add mod">
        <pc:chgData name="Dave Hyde | Medaco" userId="efceb86a-481e-48e1-b41a-e33bc142e378" providerId="ADAL" clId="{0AC8C1FE-2B61-4EFF-A649-EAFFCBB02892}" dt="2023-01-07T21:15:50.604" v="55" actId="26606"/>
        <pc:sldMkLst>
          <pc:docMk/>
          <pc:sldMk cId="3416029087" sldId="374"/>
        </pc:sldMkLst>
        <pc:spChg chg="add del mod">
          <ac:chgData name="Dave Hyde | Medaco" userId="efceb86a-481e-48e1-b41a-e33bc142e378" providerId="ADAL" clId="{0AC8C1FE-2B61-4EFF-A649-EAFFCBB02892}" dt="2023-01-07T21:15:48.823" v="54" actId="22"/>
          <ac:spMkLst>
            <pc:docMk/>
            <pc:sldMk cId="3416029087" sldId="374"/>
            <ac:spMk id="3" creationId="{D9AE064D-2474-A213-BB1F-35DFADD19F41}"/>
          </ac:spMkLst>
        </pc:spChg>
        <pc:spChg chg="del">
          <ac:chgData name="Dave Hyde | Medaco" userId="efceb86a-481e-48e1-b41a-e33bc142e378" providerId="ADAL" clId="{0AC8C1FE-2B61-4EFF-A649-EAFFCBB02892}" dt="2023-01-07T21:15:50.604" v="55" actId="26606"/>
          <ac:spMkLst>
            <pc:docMk/>
            <pc:sldMk cId="3416029087" sldId="374"/>
            <ac:spMk id="22" creationId="{21029ED5-F105-4DD2-99C8-1E4422817978}"/>
          </ac:spMkLst>
        </pc:spChg>
        <pc:spChg chg="del">
          <ac:chgData name="Dave Hyde | Medaco" userId="efceb86a-481e-48e1-b41a-e33bc142e378" providerId="ADAL" clId="{0AC8C1FE-2B61-4EFF-A649-EAFFCBB02892}" dt="2023-01-07T21:15:50.604" v="55" actId="26606"/>
          <ac:spMkLst>
            <pc:docMk/>
            <pc:sldMk cId="3416029087" sldId="374"/>
            <ac:spMk id="35" creationId="{5C9652B3-A450-4ED6-8FBF-F536BA60B4D8}"/>
          </ac:spMkLst>
        </pc:spChg>
        <pc:spChg chg="add">
          <ac:chgData name="Dave Hyde | Medaco" userId="efceb86a-481e-48e1-b41a-e33bc142e378" providerId="ADAL" clId="{0AC8C1FE-2B61-4EFF-A649-EAFFCBB02892}" dt="2023-01-07T21:15:50.604" v="55" actId="26606"/>
          <ac:spMkLst>
            <pc:docMk/>
            <pc:sldMk cId="3416029087" sldId="374"/>
            <ac:spMk id="52" creationId="{21029ED5-F105-4DD2-99C8-1E4422817978}"/>
          </ac:spMkLst>
        </pc:spChg>
        <pc:spChg chg="add">
          <ac:chgData name="Dave Hyde | Medaco" userId="efceb86a-481e-48e1-b41a-e33bc142e378" providerId="ADAL" clId="{0AC8C1FE-2B61-4EFF-A649-EAFFCBB02892}" dt="2023-01-07T21:15:50.604" v="55" actId="26606"/>
          <ac:spMkLst>
            <pc:docMk/>
            <pc:sldMk cId="3416029087" sldId="374"/>
            <ac:spMk id="65" creationId="{5C9652B3-A450-4ED6-8FBF-F536BA60B4D8}"/>
          </ac:spMkLst>
        </pc:spChg>
        <pc:grpChg chg="del">
          <ac:chgData name="Dave Hyde | Medaco" userId="efceb86a-481e-48e1-b41a-e33bc142e378" providerId="ADAL" clId="{0AC8C1FE-2B61-4EFF-A649-EAFFCBB02892}" dt="2023-01-07T21:15:50.604" v="55" actId="26606"/>
          <ac:grpSpMkLst>
            <pc:docMk/>
            <pc:sldMk cId="3416029087" sldId="374"/>
            <ac:grpSpMk id="10" creationId="{DDE8DE2B-61C1-46D5-BEB8-521321C182C4}"/>
          </ac:grpSpMkLst>
        </pc:grpChg>
        <pc:grpChg chg="del">
          <ac:chgData name="Dave Hyde | Medaco" userId="efceb86a-481e-48e1-b41a-e33bc142e378" providerId="ADAL" clId="{0AC8C1FE-2B61-4EFF-A649-EAFFCBB02892}" dt="2023-01-07T21:15:50.604" v="55" actId="26606"/>
          <ac:grpSpMkLst>
            <pc:docMk/>
            <pc:sldMk cId="3416029087" sldId="374"/>
            <ac:grpSpMk id="24" creationId="{2D621E68-BF28-4A1C-B1A2-4E55E139E79A}"/>
          </ac:grpSpMkLst>
        </pc:grpChg>
        <pc:grpChg chg="add">
          <ac:chgData name="Dave Hyde | Medaco" userId="efceb86a-481e-48e1-b41a-e33bc142e378" providerId="ADAL" clId="{0AC8C1FE-2B61-4EFF-A649-EAFFCBB02892}" dt="2023-01-07T21:15:50.604" v="55" actId="26606"/>
          <ac:grpSpMkLst>
            <pc:docMk/>
            <pc:sldMk cId="3416029087" sldId="374"/>
            <ac:grpSpMk id="40" creationId="{DDE8DE2B-61C1-46D5-BEB8-521321C182C4}"/>
          </ac:grpSpMkLst>
        </pc:grpChg>
        <pc:grpChg chg="add">
          <ac:chgData name="Dave Hyde | Medaco" userId="efceb86a-481e-48e1-b41a-e33bc142e378" providerId="ADAL" clId="{0AC8C1FE-2B61-4EFF-A649-EAFFCBB02892}" dt="2023-01-07T21:15:50.604" v="55" actId="26606"/>
          <ac:grpSpMkLst>
            <pc:docMk/>
            <pc:sldMk cId="3416029087" sldId="374"/>
            <ac:grpSpMk id="54" creationId="{2D621E68-BF28-4A1C-B1A2-4E55E139E79A}"/>
          </ac:grpSpMkLst>
        </pc:grpChg>
        <pc:picChg chg="del">
          <ac:chgData name="Dave Hyde | Medaco" userId="efceb86a-481e-48e1-b41a-e33bc142e378" providerId="ADAL" clId="{0AC8C1FE-2B61-4EFF-A649-EAFFCBB02892}" dt="2023-01-07T21:15:23.612" v="53" actId="478"/>
          <ac:picMkLst>
            <pc:docMk/>
            <pc:sldMk cId="3416029087" sldId="374"/>
            <ac:picMk id="5" creationId="{6DB19622-06EA-168A-77F5-145156B82F1F}"/>
          </ac:picMkLst>
        </pc:picChg>
        <pc:picChg chg="add mod ord">
          <ac:chgData name="Dave Hyde | Medaco" userId="efceb86a-481e-48e1-b41a-e33bc142e378" providerId="ADAL" clId="{0AC8C1FE-2B61-4EFF-A649-EAFFCBB02892}" dt="2023-01-07T21:15:50.604" v="55" actId="26606"/>
          <ac:picMkLst>
            <pc:docMk/>
            <pc:sldMk cId="3416029087" sldId="374"/>
            <ac:picMk id="6" creationId="{9E9A4137-559A-11BC-F693-CA6E773EE70B}"/>
          </ac:picMkLst>
        </pc:picChg>
      </pc:sldChg>
      <pc:sldChg chg="modSp new mod">
        <pc:chgData name="Dave Hyde | Medaco" userId="efceb86a-481e-48e1-b41a-e33bc142e378" providerId="ADAL" clId="{0AC8C1FE-2B61-4EFF-A649-EAFFCBB02892}" dt="2023-01-08T13:58:41.003" v="2747" actId="20577"/>
        <pc:sldMkLst>
          <pc:docMk/>
          <pc:sldMk cId="2339056838" sldId="375"/>
        </pc:sldMkLst>
        <pc:spChg chg="mod">
          <ac:chgData name="Dave Hyde | Medaco" userId="efceb86a-481e-48e1-b41a-e33bc142e378" providerId="ADAL" clId="{0AC8C1FE-2B61-4EFF-A649-EAFFCBB02892}" dt="2023-01-08T13:58:41.003" v="2747" actId="20577"/>
          <ac:spMkLst>
            <pc:docMk/>
            <pc:sldMk cId="2339056838" sldId="375"/>
            <ac:spMk id="3" creationId="{BF4B0A37-05C3-EC22-729B-9D4EE7E44FD7}"/>
          </ac:spMkLst>
        </pc:spChg>
      </pc:sldChg>
      <pc:sldChg chg="add del">
        <pc:chgData name="Dave Hyde | Medaco" userId="efceb86a-481e-48e1-b41a-e33bc142e378" providerId="ADAL" clId="{0AC8C1FE-2B61-4EFF-A649-EAFFCBB02892}" dt="2023-01-08T13:18:41.914" v="1666" actId="2696"/>
        <pc:sldMkLst>
          <pc:docMk/>
          <pc:sldMk cId="4087890007" sldId="3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AA4AE-274D-4616-8C37-7CDEC91560D8}" type="datetimeFigureOut">
              <a:rPr lang="en-GB" smtClean="0"/>
              <a:t>10/01/2023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3F6A7-B6ED-4C90-9057-4CBD1D67CBA5}" type="slidenum">
              <a:rPr lang="en-GB" smtClean="0"/>
              <a:t>‹#›</a:t>
            </a:fld>
            <a:endParaRPr lang="en-GB"/>
          </a:p>
        </p:txBody>
      </p:sp>
    </p:spTree>
    <p:extLst>
      <p:ext uri="{BB962C8B-B14F-4D97-AF65-F5344CB8AC3E}">
        <p14:creationId xmlns:p14="http://schemas.microsoft.com/office/powerpoint/2010/main" val="2449324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ABDDC7-D445-4FBD-AC8D-7E60E121DA78}" type="slidenum">
              <a:rPr lang="en-GB" smtClean="0"/>
              <a:t>7</a:t>
            </a:fld>
            <a:endParaRPr lang="en-GB"/>
          </a:p>
        </p:txBody>
      </p:sp>
    </p:spTree>
    <p:extLst>
      <p:ext uri="{BB962C8B-B14F-4D97-AF65-F5344CB8AC3E}">
        <p14:creationId xmlns:p14="http://schemas.microsoft.com/office/powerpoint/2010/main" val="289575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WW</a:t>
            </a:r>
          </a:p>
        </p:txBody>
      </p:sp>
      <p:sp>
        <p:nvSpPr>
          <p:cNvPr id="4" name="Slide Number Placeholder 3"/>
          <p:cNvSpPr>
            <a:spLocks noGrp="1"/>
          </p:cNvSpPr>
          <p:nvPr>
            <p:ph type="sldNum" sz="quarter" idx="5"/>
          </p:nvPr>
        </p:nvSpPr>
        <p:spPr/>
        <p:txBody>
          <a:bodyPr/>
          <a:lstStyle/>
          <a:p>
            <a:fld id="{0653F6A7-B6ED-4C90-9057-4CBD1D67CBA5}" type="slidenum">
              <a:rPr lang="en-GB" smtClean="0"/>
              <a:t>35</a:t>
            </a:fld>
            <a:endParaRPr lang="en-GB"/>
          </a:p>
        </p:txBody>
      </p:sp>
    </p:spTree>
    <p:extLst>
      <p:ext uri="{BB962C8B-B14F-4D97-AF65-F5344CB8AC3E}">
        <p14:creationId xmlns:p14="http://schemas.microsoft.com/office/powerpoint/2010/main" val="212557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9ABDDC7-D445-4FBD-AC8D-7E60E121DA78}" type="slidenum">
              <a:rPr lang="en-GB" smtClean="0"/>
              <a:t>8</a:t>
            </a:fld>
            <a:endParaRPr lang="en-GB"/>
          </a:p>
        </p:txBody>
      </p:sp>
    </p:spTree>
    <p:extLst>
      <p:ext uri="{BB962C8B-B14F-4D97-AF65-F5344CB8AC3E}">
        <p14:creationId xmlns:p14="http://schemas.microsoft.com/office/powerpoint/2010/main" val="125593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a:t>
            </a:r>
          </a:p>
        </p:txBody>
      </p:sp>
      <p:sp>
        <p:nvSpPr>
          <p:cNvPr id="4" name="Slide Number Placeholder 3"/>
          <p:cNvSpPr>
            <a:spLocks noGrp="1"/>
          </p:cNvSpPr>
          <p:nvPr>
            <p:ph type="sldNum" sz="quarter" idx="5"/>
          </p:nvPr>
        </p:nvSpPr>
        <p:spPr/>
        <p:txBody>
          <a:bodyPr/>
          <a:lstStyle/>
          <a:p>
            <a:fld id="{0653F6A7-B6ED-4C90-9057-4CBD1D67CBA5}" type="slidenum">
              <a:rPr lang="en-GB" smtClean="0"/>
              <a:t>26</a:t>
            </a:fld>
            <a:endParaRPr lang="en-GB"/>
          </a:p>
        </p:txBody>
      </p:sp>
    </p:spTree>
    <p:extLst>
      <p:ext uri="{BB962C8B-B14F-4D97-AF65-F5344CB8AC3E}">
        <p14:creationId xmlns:p14="http://schemas.microsoft.com/office/powerpoint/2010/main" val="243594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WW</a:t>
            </a:r>
          </a:p>
        </p:txBody>
      </p:sp>
      <p:sp>
        <p:nvSpPr>
          <p:cNvPr id="4" name="Slide Number Placeholder 3"/>
          <p:cNvSpPr>
            <a:spLocks noGrp="1"/>
          </p:cNvSpPr>
          <p:nvPr>
            <p:ph type="sldNum" sz="quarter" idx="5"/>
          </p:nvPr>
        </p:nvSpPr>
        <p:spPr/>
        <p:txBody>
          <a:bodyPr/>
          <a:lstStyle/>
          <a:p>
            <a:fld id="{0653F6A7-B6ED-4C90-9057-4CBD1D67CBA5}" type="slidenum">
              <a:rPr lang="en-GB" smtClean="0"/>
              <a:t>29</a:t>
            </a:fld>
            <a:endParaRPr lang="en-GB"/>
          </a:p>
        </p:txBody>
      </p:sp>
    </p:spTree>
    <p:extLst>
      <p:ext uri="{BB962C8B-B14F-4D97-AF65-F5344CB8AC3E}">
        <p14:creationId xmlns:p14="http://schemas.microsoft.com/office/powerpoint/2010/main" val="123560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WW</a:t>
            </a:r>
          </a:p>
        </p:txBody>
      </p:sp>
      <p:sp>
        <p:nvSpPr>
          <p:cNvPr id="4" name="Slide Number Placeholder 3"/>
          <p:cNvSpPr>
            <a:spLocks noGrp="1"/>
          </p:cNvSpPr>
          <p:nvPr>
            <p:ph type="sldNum" sz="quarter" idx="5"/>
          </p:nvPr>
        </p:nvSpPr>
        <p:spPr/>
        <p:txBody>
          <a:bodyPr/>
          <a:lstStyle/>
          <a:p>
            <a:fld id="{0653F6A7-B6ED-4C90-9057-4CBD1D67CBA5}" type="slidenum">
              <a:rPr lang="en-GB" smtClean="0"/>
              <a:t>30</a:t>
            </a:fld>
            <a:endParaRPr lang="en-GB"/>
          </a:p>
        </p:txBody>
      </p:sp>
    </p:spTree>
    <p:extLst>
      <p:ext uri="{BB962C8B-B14F-4D97-AF65-F5344CB8AC3E}">
        <p14:creationId xmlns:p14="http://schemas.microsoft.com/office/powerpoint/2010/main" val="202022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VB</a:t>
            </a:r>
            <a:endParaRPr lang="en-US"/>
          </a:p>
        </p:txBody>
      </p:sp>
      <p:sp>
        <p:nvSpPr>
          <p:cNvPr id="4" name="Slide Number Placeholder 3"/>
          <p:cNvSpPr>
            <a:spLocks noGrp="1"/>
          </p:cNvSpPr>
          <p:nvPr>
            <p:ph type="sldNum" sz="quarter" idx="5"/>
          </p:nvPr>
        </p:nvSpPr>
        <p:spPr/>
        <p:txBody>
          <a:bodyPr/>
          <a:lstStyle/>
          <a:p>
            <a:fld id="{0653F6A7-B6ED-4C90-9057-4CBD1D67CBA5}" type="slidenum">
              <a:rPr lang="en-GB" smtClean="0"/>
              <a:t>31</a:t>
            </a:fld>
            <a:endParaRPr lang="en-GB"/>
          </a:p>
        </p:txBody>
      </p:sp>
    </p:spTree>
    <p:extLst>
      <p:ext uri="{BB962C8B-B14F-4D97-AF65-F5344CB8AC3E}">
        <p14:creationId xmlns:p14="http://schemas.microsoft.com/office/powerpoint/2010/main" val="366763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VB</a:t>
            </a:r>
          </a:p>
        </p:txBody>
      </p:sp>
      <p:sp>
        <p:nvSpPr>
          <p:cNvPr id="4" name="Slide Number Placeholder 3"/>
          <p:cNvSpPr>
            <a:spLocks noGrp="1"/>
          </p:cNvSpPr>
          <p:nvPr>
            <p:ph type="sldNum" sz="quarter" idx="5"/>
          </p:nvPr>
        </p:nvSpPr>
        <p:spPr/>
        <p:txBody>
          <a:bodyPr/>
          <a:lstStyle/>
          <a:p>
            <a:fld id="{0653F6A7-B6ED-4C90-9057-4CBD1D67CBA5}" type="slidenum">
              <a:rPr lang="en-GB" smtClean="0"/>
              <a:t>32</a:t>
            </a:fld>
            <a:endParaRPr lang="en-GB"/>
          </a:p>
        </p:txBody>
      </p:sp>
    </p:spTree>
    <p:extLst>
      <p:ext uri="{BB962C8B-B14F-4D97-AF65-F5344CB8AC3E}">
        <p14:creationId xmlns:p14="http://schemas.microsoft.com/office/powerpoint/2010/main" val="1795582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VB with president</a:t>
            </a:r>
          </a:p>
        </p:txBody>
      </p:sp>
      <p:sp>
        <p:nvSpPr>
          <p:cNvPr id="4" name="Slide Number Placeholder 3"/>
          <p:cNvSpPr>
            <a:spLocks noGrp="1"/>
          </p:cNvSpPr>
          <p:nvPr>
            <p:ph type="sldNum" sz="quarter" idx="5"/>
          </p:nvPr>
        </p:nvSpPr>
        <p:spPr/>
        <p:txBody>
          <a:bodyPr/>
          <a:lstStyle/>
          <a:p>
            <a:fld id="{0653F6A7-B6ED-4C90-9057-4CBD1D67CBA5}" type="slidenum">
              <a:rPr lang="en-GB" smtClean="0"/>
              <a:t>33</a:t>
            </a:fld>
            <a:endParaRPr lang="en-GB"/>
          </a:p>
        </p:txBody>
      </p:sp>
    </p:spTree>
    <p:extLst>
      <p:ext uri="{BB962C8B-B14F-4D97-AF65-F5344CB8AC3E}">
        <p14:creationId xmlns:p14="http://schemas.microsoft.com/office/powerpoint/2010/main" val="164199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VB with president</a:t>
            </a:r>
          </a:p>
        </p:txBody>
      </p:sp>
      <p:sp>
        <p:nvSpPr>
          <p:cNvPr id="4" name="Slide Number Placeholder 3"/>
          <p:cNvSpPr>
            <a:spLocks noGrp="1"/>
          </p:cNvSpPr>
          <p:nvPr>
            <p:ph type="sldNum" sz="quarter" idx="5"/>
          </p:nvPr>
        </p:nvSpPr>
        <p:spPr/>
        <p:txBody>
          <a:bodyPr/>
          <a:lstStyle/>
          <a:p>
            <a:fld id="{0653F6A7-B6ED-4C90-9057-4CBD1D67CBA5}" type="slidenum">
              <a:rPr lang="en-GB" smtClean="0"/>
              <a:t>34</a:t>
            </a:fld>
            <a:endParaRPr lang="en-GB"/>
          </a:p>
        </p:txBody>
      </p:sp>
    </p:spTree>
    <p:extLst>
      <p:ext uri="{BB962C8B-B14F-4D97-AF65-F5344CB8AC3E}">
        <p14:creationId xmlns:p14="http://schemas.microsoft.com/office/powerpoint/2010/main" val="3938048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9992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5336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263440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3367890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3412024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381069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D659E2-EF71-4458-8A2B-B405FEB066C0}"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4084449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D659E2-EF71-4458-8A2B-B405FEB066C0}" type="datetimeFigureOut">
              <a:rPr lang="en-GB" smtClean="0"/>
              <a:t>10/01/2023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1750602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89D659E2-EF71-4458-8A2B-B405FEB066C0}" type="datetimeFigureOut">
              <a:rPr lang="en-GB" smtClean="0"/>
              <a:t>10/01/2023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4168652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659E2-EF71-4458-8A2B-B405FEB066C0}" type="datetimeFigureOut">
              <a:rPr lang="en-GB" smtClean="0"/>
              <a:t>10/01/2023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4274661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9D659E2-EF71-4458-8A2B-B405FEB066C0}"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332864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09889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D659E2-EF71-4458-8A2B-B405FEB066C0}" type="datetimeFigureOut">
              <a:rPr lang="en-GB" smtClean="0"/>
              <a:t>10/01/2023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249913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1630142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030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483507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1889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2516062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2512041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D659E2-EF71-4458-8A2B-B405FEB066C0}" type="datetimeFigureOut">
              <a:rPr lang="en-GB" smtClean="0"/>
              <a:t>10/01/2023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A99BE6-4E3F-4E45-950B-B0FEADD3D142}" type="slidenum">
              <a:rPr lang="en-GB" smtClean="0"/>
              <a:t>‹#›</a:t>
            </a:fld>
            <a:endParaRPr lang="en-GB"/>
          </a:p>
        </p:txBody>
      </p:sp>
    </p:spTree>
    <p:extLst>
      <p:ext uri="{BB962C8B-B14F-4D97-AF65-F5344CB8AC3E}">
        <p14:creationId xmlns:p14="http://schemas.microsoft.com/office/powerpoint/2010/main" val="361118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00591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98474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04212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8799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80179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40907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63112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BCEE4-12FB-4BC3-A0C2-47B29619D88F}" type="datetimeFigureOut">
              <a:rPr lang="en-GB" smtClean="0">
                <a:solidFill>
                  <a:prstClr val="black">
                    <a:tint val="75000"/>
                  </a:prstClr>
                </a:solidFill>
                <a:latin typeface="Calibri"/>
              </a:rPr>
              <a:pPr/>
              <a:t>10/01/2023</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E3EC4-D066-4C59-A884-8EE568B22880}"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75504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D659E2-EF71-4458-8A2B-B405FEB066C0}" type="datetimeFigureOut">
              <a:rPr lang="en-GB" smtClean="0"/>
              <a:t>10/01/2023</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DA99BE6-4E3F-4E45-950B-B0FEADD3D142}" type="slidenum">
              <a:rPr lang="en-GB" smtClean="0"/>
              <a:t>‹#›</a:t>
            </a:fld>
            <a:endParaRPr lang="en-GB"/>
          </a:p>
        </p:txBody>
      </p:sp>
    </p:spTree>
    <p:extLst>
      <p:ext uri="{BB962C8B-B14F-4D97-AF65-F5344CB8AC3E}">
        <p14:creationId xmlns:p14="http://schemas.microsoft.com/office/powerpoint/2010/main" val="1783282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mailto:treasurer@avonvalleyrunners.org.uk"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3" name="Group 92">
            <a:extLst>
              <a:ext uri="{FF2B5EF4-FFF2-40B4-BE49-F238E27FC236}">
                <a16:creationId xmlns:a16="http://schemas.microsoft.com/office/drawing/2014/main" id="{09EA7EA7-74F5-4EE2-8E3D-1A10308259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4" name="Straight Connector 93">
              <a:extLst>
                <a:ext uri="{FF2B5EF4-FFF2-40B4-BE49-F238E27FC236}">
                  <a16:creationId xmlns:a16="http://schemas.microsoft.com/office/drawing/2014/main" id="{A5CE79B5-7EE4-424D-AD14-5DEFB61B8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696C926F-F999-44BA-8D86-9EAB51D650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6" name="Rectangle 23">
              <a:extLst>
                <a:ext uri="{FF2B5EF4-FFF2-40B4-BE49-F238E27FC236}">
                  <a16:creationId xmlns:a16="http://schemas.microsoft.com/office/drawing/2014/main" id="{248745E7-0AF0-48F9-8E58-2673FC5F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7" name="Rectangle 25">
              <a:extLst>
                <a:ext uri="{FF2B5EF4-FFF2-40B4-BE49-F238E27FC236}">
                  <a16:creationId xmlns:a16="http://schemas.microsoft.com/office/drawing/2014/main" id="{9715E81A-D2E0-4431-9370-4E4A9ECA7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CEDB37A9-282D-4DDB-85AD-B2090A825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7">
              <a:extLst>
                <a:ext uri="{FF2B5EF4-FFF2-40B4-BE49-F238E27FC236}">
                  <a16:creationId xmlns:a16="http://schemas.microsoft.com/office/drawing/2014/main" id="{533D5933-7F91-4F5E-BC31-42FD0E2D8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Rectangle 28">
              <a:extLst>
                <a:ext uri="{FF2B5EF4-FFF2-40B4-BE49-F238E27FC236}">
                  <a16:creationId xmlns:a16="http://schemas.microsoft.com/office/drawing/2014/main" id="{37ADDF68-C9BE-46EA-83DE-2C07DD839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Rectangle 29">
              <a:extLst>
                <a:ext uri="{FF2B5EF4-FFF2-40B4-BE49-F238E27FC236}">
                  <a16:creationId xmlns:a16="http://schemas.microsoft.com/office/drawing/2014/main" id="{10D67396-BABD-48A8-A892-CCB5095FA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 name="Isosceles Triangle 101">
              <a:extLst>
                <a:ext uri="{FF2B5EF4-FFF2-40B4-BE49-F238E27FC236}">
                  <a16:creationId xmlns:a16="http://schemas.microsoft.com/office/drawing/2014/main" id="{626DA82A-72C2-4DF6-9CF0-0D1F6B96B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Isosceles Triangle 102">
              <a:extLst>
                <a:ext uri="{FF2B5EF4-FFF2-40B4-BE49-F238E27FC236}">
                  <a16:creationId xmlns:a16="http://schemas.microsoft.com/office/drawing/2014/main" id="{8EE6DC63-4380-4BE0-A68A-8F01162BD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cxnSp>
        <p:nvCxnSpPr>
          <p:cNvPr id="105" name="Straight Connector 104">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82600" y="816638"/>
            <a:ext cx="2525519" cy="5224724"/>
          </a:xfrm>
        </p:spPr>
        <p:txBody>
          <a:bodyPr vert="horz" lIns="91440" tIns="45720" rIns="91440" bIns="45720" rtlCol="0" anchor="ctr">
            <a:normAutofit/>
          </a:bodyPr>
          <a:lstStyle/>
          <a:p>
            <a:pPr algn="l"/>
            <a:r>
              <a:rPr lang="en-US" sz="3600" b="1" dirty="0"/>
              <a:t>AVR AGM Agenda 2023</a:t>
            </a:r>
          </a:p>
        </p:txBody>
      </p:sp>
      <p:sp>
        <p:nvSpPr>
          <p:cNvPr id="3" name="Subtitle 2"/>
          <p:cNvSpPr>
            <a:spLocks noGrp="1"/>
          </p:cNvSpPr>
          <p:nvPr>
            <p:ph type="subTitle" idx="1"/>
          </p:nvPr>
        </p:nvSpPr>
        <p:spPr>
          <a:xfrm>
            <a:off x="3490721" y="816638"/>
            <a:ext cx="3464779" cy="5574347"/>
          </a:xfrm>
        </p:spPr>
        <p:txBody>
          <a:bodyPr vert="horz" lIns="91440" tIns="45720" rIns="91440" bIns="45720" rtlCol="0" anchor="ctr">
            <a:normAutofit/>
          </a:bodyPr>
          <a:lstStyle/>
          <a:p>
            <a:pPr marL="457200" indent="-457200" algn="l">
              <a:buFont typeface="Wingdings 3" charset="2"/>
              <a:buChar char=""/>
              <a:tabLst>
                <a:tab pos="228600" algn="l"/>
              </a:tabLst>
            </a:pPr>
            <a:r>
              <a:rPr lang="en-US" dirty="0">
                <a:solidFill>
                  <a:schemeClr val="tx1">
                    <a:lumMod val="75000"/>
                    <a:lumOff val="25000"/>
                  </a:schemeClr>
                </a:solidFill>
              </a:rPr>
              <a:t>Chairman’s Welcome </a:t>
            </a:r>
          </a:p>
          <a:p>
            <a:pPr marL="457200" lvl="0" indent="-457200" algn="l">
              <a:buFont typeface="Wingdings 3" charset="2"/>
              <a:buChar char=""/>
              <a:tabLst>
                <a:tab pos="228600" algn="l"/>
              </a:tabLst>
            </a:pPr>
            <a:r>
              <a:rPr lang="en-US" dirty="0">
                <a:solidFill>
                  <a:schemeClr val="tx1">
                    <a:lumMod val="75000"/>
                    <a:lumOff val="25000"/>
                  </a:schemeClr>
                </a:solidFill>
              </a:rPr>
              <a:t>Agree Minutes of the Previous AGM</a:t>
            </a:r>
          </a:p>
          <a:p>
            <a:pPr marL="457200" indent="-457200" algn="l">
              <a:buFont typeface="Wingdings 3" charset="2"/>
              <a:buChar char=""/>
              <a:tabLst>
                <a:tab pos="228600" algn="l"/>
              </a:tabLst>
            </a:pPr>
            <a:r>
              <a:rPr lang="en-US" dirty="0">
                <a:solidFill>
                  <a:schemeClr val="tx1">
                    <a:lumMod val="75000"/>
                    <a:lumOff val="25000"/>
                  </a:schemeClr>
                </a:solidFill>
                <a:ea typeface="+mn-lt"/>
                <a:cs typeface="+mn-lt"/>
              </a:rPr>
              <a:t>Treasurer's Report</a:t>
            </a:r>
          </a:p>
          <a:p>
            <a:pPr marL="457200" indent="-457200" algn="l">
              <a:buFont typeface="Wingdings 3" charset="2"/>
              <a:buChar char=""/>
              <a:tabLst>
                <a:tab pos="228600" algn="l"/>
              </a:tabLst>
            </a:pPr>
            <a:r>
              <a:rPr lang="en-US" dirty="0">
                <a:solidFill>
                  <a:schemeClr val="tx1">
                    <a:lumMod val="75000"/>
                    <a:lumOff val="25000"/>
                  </a:schemeClr>
                </a:solidFill>
              </a:rPr>
              <a:t>Secretaries’ Reports</a:t>
            </a:r>
          </a:p>
          <a:p>
            <a:pPr marL="457200" indent="-457200" algn="l">
              <a:buFont typeface="Wingdings 3" charset="2"/>
              <a:buChar char=""/>
              <a:tabLst>
                <a:tab pos="228600" algn="l"/>
              </a:tabLst>
            </a:pPr>
            <a:r>
              <a:rPr lang="en-GB" dirty="0">
                <a:solidFill>
                  <a:schemeClr val="tx1">
                    <a:lumMod val="75000"/>
                    <a:lumOff val="25000"/>
                  </a:schemeClr>
                </a:solidFill>
              </a:rPr>
              <a:t>Challenges and Successes</a:t>
            </a:r>
          </a:p>
          <a:p>
            <a:pPr marL="457200" indent="-457200" algn="l">
              <a:buFont typeface="Wingdings 3" charset="2"/>
              <a:buChar char=""/>
              <a:tabLst>
                <a:tab pos="228600" algn="l"/>
              </a:tabLst>
            </a:pPr>
            <a:r>
              <a:rPr lang="en-GB" dirty="0">
                <a:solidFill>
                  <a:schemeClr val="tx1">
                    <a:lumMod val="75000"/>
                    <a:lumOff val="25000"/>
                  </a:schemeClr>
                </a:solidFill>
              </a:rPr>
              <a:t>Goal Getters </a:t>
            </a:r>
            <a:endParaRPr lang="en-US" dirty="0">
              <a:solidFill>
                <a:schemeClr val="tx1">
                  <a:lumMod val="75000"/>
                  <a:lumOff val="25000"/>
                </a:schemeClr>
              </a:solidFill>
            </a:endParaRPr>
          </a:p>
          <a:p>
            <a:pPr marL="457200" indent="-457200" algn="l">
              <a:buFont typeface="Wingdings 3" charset="2"/>
              <a:buChar char=""/>
            </a:pPr>
            <a:r>
              <a:rPr lang="en-GB" dirty="0">
                <a:solidFill>
                  <a:schemeClr val="tx1">
                    <a:lumMod val="75000"/>
                    <a:lumOff val="25000"/>
                  </a:schemeClr>
                </a:solidFill>
              </a:rPr>
              <a:t>Constitutional Amendments</a:t>
            </a:r>
          </a:p>
          <a:p>
            <a:pPr marL="457200" indent="-457200" algn="l">
              <a:buFont typeface="Wingdings 3" charset="2"/>
              <a:buChar char=""/>
            </a:pPr>
            <a:r>
              <a:rPr lang="en-US" dirty="0">
                <a:solidFill>
                  <a:schemeClr val="tx1">
                    <a:lumMod val="75000"/>
                    <a:lumOff val="25000"/>
                  </a:schemeClr>
                </a:solidFill>
              </a:rPr>
              <a:t>Membership Fees </a:t>
            </a:r>
            <a:endParaRPr lang="en-US" dirty="0">
              <a:solidFill>
                <a:srgbClr val="FF0000"/>
              </a:solidFill>
            </a:endParaRPr>
          </a:p>
          <a:p>
            <a:pPr marL="457200" indent="-457200" algn="l">
              <a:buFont typeface="Wingdings 3" charset="2"/>
              <a:buChar char=""/>
            </a:pPr>
            <a:r>
              <a:rPr lang="en-US" dirty="0">
                <a:solidFill>
                  <a:schemeClr val="tx1">
                    <a:lumMod val="75000"/>
                    <a:lumOff val="25000"/>
                  </a:schemeClr>
                </a:solidFill>
              </a:rPr>
              <a:t>Next Year</a:t>
            </a:r>
          </a:p>
          <a:p>
            <a:pPr marL="457200" indent="-457200" algn="l">
              <a:buFont typeface="Wingdings 3" charset="2"/>
              <a:buChar char=""/>
            </a:pPr>
            <a:r>
              <a:rPr lang="en-US" dirty="0">
                <a:solidFill>
                  <a:schemeClr val="tx1">
                    <a:lumMod val="75000"/>
                    <a:lumOff val="25000"/>
                  </a:schemeClr>
                </a:solidFill>
              </a:rPr>
              <a:t>Committee officers standing down </a:t>
            </a:r>
          </a:p>
          <a:p>
            <a:pPr marL="457200" lvl="0" indent="-457200" algn="l">
              <a:buFont typeface="Wingdings 3" charset="2"/>
              <a:buChar char=""/>
            </a:pPr>
            <a:r>
              <a:rPr lang="en-US" dirty="0">
                <a:solidFill>
                  <a:schemeClr val="tx1">
                    <a:lumMod val="75000"/>
                    <a:lumOff val="25000"/>
                  </a:schemeClr>
                </a:solidFill>
              </a:rPr>
              <a:t>Election of Committee Officers 2023</a:t>
            </a:r>
          </a:p>
          <a:p>
            <a:pPr algn="l">
              <a:buChar char=""/>
            </a:pPr>
            <a:endParaRPr lang="en-US" dirty="0">
              <a:solidFill>
                <a:schemeClr val="tx1">
                  <a:lumMod val="75000"/>
                  <a:lumOff val="25000"/>
                </a:schemeClr>
              </a:solidFill>
            </a:endParaRPr>
          </a:p>
        </p:txBody>
      </p:sp>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355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41" name="Straight Connector 4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Isosceles Triangle 4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2" name="Rectangle 5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5" name="Straight Connector 5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Isosceles Triangle 6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5" name="Rectangle 6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9E9A4137-559A-11BC-F693-CA6E773EE70B}"/>
              </a:ext>
            </a:extLst>
          </p:cNvPr>
          <p:cNvPicPr>
            <a:picLocks noGrp="1" noChangeAspect="1"/>
          </p:cNvPicPr>
          <p:nvPr>
            <p:ph idx="1"/>
          </p:nvPr>
        </p:nvPicPr>
        <p:blipFill rotWithShape="1">
          <a:blip r:embed="rId2"/>
          <a:srcRect r="3522"/>
          <a:stretch/>
        </p:blipFill>
        <p:spPr>
          <a:xfrm>
            <a:off x="426339" y="571500"/>
            <a:ext cx="8291322" cy="5715000"/>
          </a:xfrm>
          <a:prstGeom prst="rect">
            <a:avLst/>
          </a:prstGeom>
        </p:spPr>
      </p:pic>
    </p:spTree>
    <p:extLst>
      <p:ext uri="{BB962C8B-B14F-4D97-AF65-F5344CB8AC3E}">
        <p14:creationId xmlns:p14="http://schemas.microsoft.com/office/powerpoint/2010/main" val="341602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94326-ADF2-43FF-BEE3-6B441A6B87F4}"/>
              </a:ext>
            </a:extLst>
          </p:cNvPr>
          <p:cNvSpPr>
            <a:spLocks noGrp="1"/>
          </p:cNvSpPr>
          <p:nvPr>
            <p:ph idx="1"/>
          </p:nvPr>
        </p:nvSpPr>
        <p:spPr>
          <a:xfrm>
            <a:off x="609599" y="702590"/>
            <a:ext cx="6347714" cy="5338773"/>
          </a:xfrm>
        </p:spPr>
        <p:txBody>
          <a:bodyPr vert="horz" lIns="91440" tIns="45720" rIns="91440" bIns="45720" rtlCol="0" anchor="t">
            <a:normAutofit/>
          </a:bodyPr>
          <a:lstStyle/>
          <a:p>
            <a:pPr marL="0" indent="0">
              <a:buNone/>
            </a:pPr>
            <a:r>
              <a:rPr lang="en-GB" dirty="0">
                <a:ea typeface="+mn-lt"/>
                <a:cs typeface="+mn-lt"/>
              </a:rPr>
              <a:t>Any member wishing to inspect the accounts in full may do so by emailing the Treasurer:</a:t>
            </a:r>
            <a:endParaRPr lang="en-GB" dirty="0"/>
          </a:p>
          <a:p>
            <a:pPr marL="0" indent="0" algn="ctr">
              <a:buNone/>
            </a:pPr>
            <a:br>
              <a:rPr lang="en-US" dirty="0"/>
            </a:br>
            <a:r>
              <a:rPr lang="en-GB" dirty="0">
                <a:ea typeface="+mn-lt"/>
                <a:cs typeface="+mn-lt"/>
                <a:hlinkClick r:id="rId2"/>
              </a:rPr>
              <a:t>treasurer@avonvalleyrunners.org.uk</a:t>
            </a:r>
            <a:endParaRPr lang="en-GB" dirty="0"/>
          </a:p>
          <a:p>
            <a:pPr marL="0" indent="0">
              <a:buNone/>
            </a:pPr>
            <a:br>
              <a:rPr lang="en-US" dirty="0"/>
            </a:br>
            <a:br>
              <a:rPr lang="en-US" dirty="0"/>
            </a:br>
            <a:br>
              <a:rPr lang="en-US" dirty="0"/>
            </a:br>
            <a:endParaRPr lang="en-US" dirty="0"/>
          </a:p>
          <a:p>
            <a:pPr marL="0" indent="0" algn="r">
              <a:buNone/>
            </a:pPr>
            <a:r>
              <a:rPr lang="en-GB" dirty="0">
                <a:ea typeface="+mn-lt"/>
                <a:cs typeface="+mn-lt"/>
              </a:rPr>
              <a:t>Many thanks, </a:t>
            </a:r>
            <a:endParaRPr lang="en-GB" dirty="0"/>
          </a:p>
          <a:p>
            <a:pPr marL="0" indent="0" algn="r">
              <a:buNone/>
            </a:pPr>
            <a:r>
              <a:rPr lang="en-GB" dirty="0" err="1">
                <a:ea typeface="+mn-lt"/>
                <a:cs typeface="+mn-lt"/>
              </a:rPr>
              <a:t>Sheona</a:t>
            </a:r>
            <a:r>
              <a:rPr lang="en-GB" dirty="0">
                <a:ea typeface="+mn-lt"/>
                <a:cs typeface="+mn-lt"/>
              </a:rPr>
              <a:t> </a:t>
            </a:r>
            <a:r>
              <a:rPr lang="en-GB" dirty="0" err="1">
                <a:ea typeface="+mn-lt"/>
                <a:cs typeface="+mn-lt"/>
              </a:rPr>
              <a:t>Yellowlass</a:t>
            </a:r>
            <a:endParaRPr lang="en-GB" dirty="0"/>
          </a:p>
          <a:p>
            <a:pPr marL="0" indent="0" algn="r">
              <a:buNone/>
            </a:pPr>
            <a:r>
              <a:rPr lang="en-GB" dirty="0" err="1">
                <a:ea typeface="+mn-lt"/>
                <a:cs typeface="+mn-lt"/>
              </a:rPr>
              <a:t>Honourary</a:t>
            </a:r>
            <a:r>
              <a:rPr lang="en-GB" dirty="0">
                <a:ea typeface="+mn-lt"/>
                <a:cs typeface="+mn-lt"/>
              </a:rPr>
              <a:t> Treasurer 2022</a:t>
            </a:r>
            <a:endParaRPr lang="en-GB" dirty="0"/>
          </a:p>
          <a:p>
            <a:endParaRPr lang="en-US" dirty="0"/>
          </a:p>
        </p:txBody>
      </p:sp>
    </p:spTree>
    <p:extLst>
      <p:ext uri="{BB962C8B-B14F-4D97-AF65-F5344CB8AC3E}">
        <p14:creationId xmlns:p14="http://schemas.microsoft.com/office/powerpoint/2010/main" val="57024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in a yellow shirt&#10;&#10;Description automatically generated with low confidence">
            <a:extLst>
              <a:ext uri="{FF2B5EF4-FFF2-40B4-BE49-F238E27FC236}">
                <a16:creationId xmlns:a16="http://schemas.microsoft.com/office/drawing/2014/main" id="{A0FA75B6-53EE-1496-8C20-136471D549F9}"/>
              </a:ext>
            </a:extLst>
          </p:cNvPr>
          <p:cNvPicPr>
            <a:picLocks noChangeAspect="1"/>
          </p:cNvPicPr>
          <p:nvPr/>
        </p:nvPicPr>
        <p:blipFill rotWithShape="1">
          <a:blip r:embed="rId2">
            <a:extLst>
              <a:ext uri="{28A0092B-C50C-407E-A947-70E740481C1C}">
                <a14:useLocalDpi xmlns:a14="http://schemas.microsoft.com/office/drawing/2010/main" val="0"/>
              </a:ext>
            </a:extLst>
          </a:blip>
          <a:srcRect l="3877" r="11990" b="9093"/>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4035422" y="1678665"/>
            <a:ext cx="2915879" cy="2372168"/>
          </a:xfrm>
        </p:spPr>
        <p:txBody>
          <a:bodyPr>
            <a:normAutofit/>
          </a:bodyPr>
          <a:lstStyle/>
          <a:p>
            <a:pPr>
              <a:lnSpc>
                <a:spcPct val="90000"/>
              </a:lnSpc>
            </a:pPr>
            <a:r>
              <a:rPr lang="en-GB" sz="3800" b="1"/>
              <a:t>Secretaries Report</a:t>
            </a:r>
          </a:p>
        </p:txBody>
      </p:sp>
      <p:sp>
        <p:nvSpPr>
          <p:cNvPr id="10" name="Subtitle 2"/>
          <p:cNvSpPr>
            <a:spLocks noGrp="1"/>
          </p:cNvSpPr>
          <p:nvPr>
            <p:ph type="subTitle" idx="1"/>
          </p:nvPr>
        </p:nvSpPr>
        <p:spPr>
          <a:xfrm>
            <a:off x="4035422" y="4050833"/>
            <a:ext cx="2920080" cy="1096899"/>
          </a:xfrm>
        </p:spPr>
        <p:txBody>
          <a:bodyPr>
            <a:normAutofit/>
          </a:bodyPr>
          <a:lstStyle/>
          <a:p>
            <a:pPr lvl="0">
              <a:spcBef>
                <a:spcPts val="600"/>
              </a:spcBef>
              <a:buSzPct val="90000"/>
              <a:tabLst>
                <a:tab pos="228600" algn="l"/>
              </a:tabLst>
            </a:pPr>
            <a:r>
              <a:rPr lang="en-GB" dirty="0"/>
              <a:t>Dave Hyde</a:t>
            </a:r>
          </a:p>
          <a:p>
            <a:pPr lvl="0">
              <a:spcBef>
                <a:spcPts val="600"/>
              </a:spcBef>
              <a:buSzPct val="90000"/>
              <a:tabLst>
                <a:tab pos="228600" algn="l"/>
              </a:tabLst>
            </a:pPr>
            <a:endParaRPr lang="en-GB" dirty="0"/>
          </a:p>
        </p:txBody>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77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400"/>
                                        <p:tgtEl>
                                          <p:spTgt spid="10">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77F471-F618-3B76-97CB-0D04F1A4892F}"/>
              </a:ext>
            </a:extLst>
          </p:cNvPr>
          <p:cNvSpPr>
            <a:spLocks noGrp="1"/>
          </p:cNvSpPr>
          <p:nvPr>
            <p:ph idx="1"/>
          </p:nvPr>
        </p:nvSpPr>
        <p:spPr>
          <a:xfrm>
            <a:off x="1398143" y="289485"/>
            <a:ext cx="6347714" cy="5710623"/>
          </a:xfrm>
        </p:spPr>
        <p:txBody>
          <a:bodyPr>
            <a:normAutofit lnSpcReduction="10000"/>
          </a:bodyPr>
          <a:lstStyle/>
          <a:p>
            <a:pPr marL="0" indent="0">
              <a:buNone/>
            </a:pPr>
            <a:r>
              <a:rPr lang="en-US" dirty="0"/>
              <a:t> This Year Has been full of Club Records set by some of our amazing runners noting </a:t>
            </a:r>
          </a:p>
          <a:p>
            <a:pPr marL="0" indent="0">
              <a:buNone/>
            </a:pPr>
            <a:r>
              <a:rPr lang="en-US" dirty="0"/>
              <a:t>Gary Macalister </a:t>
            </a:r>
          </a:p>
          <a:p>
            <a:pPr marL="0" indent="0">
              <a:buNone/>
            </a:pPr>
            <a:r>
              <a:rPr lang="en-US" dirty="0"/>
              <a:t>Robin- Marks </a:t>
            </a:r>
            <a:r>
              <a:rPr lang="en-US" dirty="0" err="1"/>
              <a:t>Schols</a:t>
            </a:r>
            <a:endParaRPr lang="en-US" dirty="0"/>
          </a:p>
          <a:p>
            <a:pPr marL="0" indent="0">
              <a:buNone/>
            </a:pPr>
            <a:r>
              <a:rPr lang="en-GB" dirty="0"/>
              <a:t>Diane </a:t>
            </a:r>
            <a:r>
              <a:rPr lang="en-GB" dirty="0" err="1"/>
              <a:t>Hier</a:t>
            </a:r>
            <a:endParaRPr lang="en-GB" dirty="0"/>
          </a:p>
          <a:p>
            <a:pPr marL="0" indent="0">
              <a:buNone/>
            </a:pPr>
            <a:r>
              <a:rPr lang="en-GB" dirty="0"/>
              <a:t>Jackie </a:t>
            </a:r>
            <a:r>
              <a:rPr lang="en-GB" dirty="0" err="1"/>
              <a:t>Rockliffe</a:t>
            </a:r>
            <a:r>
              <a:rPr lang="en-GB" dirty="0"/>
              <a:t> </a:t>
            </a:r>
          </a:p>
          <a:p>
            <a:pPr marL="0" indent="0">
              <a:buNone/>
            </a:pPr>
            <a:r>
              <a:rPr lang="en-GB" dirty="0"/>
              <a:t> We have completed in the Road Race League and Off Road League with notable success. </a:t>
            </a:r>
          </a:p>
          <a:p>
            <a:pPr marL="0" indent="0">
              <a:buNone/>
            </a:pPr>
            <a:r>
              <a:rPr lang="en-GB" dirty="0"/>
              <a:t>The club events have been absolutely second to none and acknowledged far and Wide</a:t>
            </a:r>
          </a:p>
          <a:p>
            <a:pPr marL="0" indent="0">
              <a:buNone/>
            </a:pPr>
            <a:r>
              <a:rPr lang="en-GB" dirty="0"/>
              <a:t>AVR Relay</a:t>
            </a:r>
          </a:p>
          <a:p>
            <a:pPr marL="0" indent="0">
              <a:buNone/>
            </a:pPr>
            <a:r>
              <a:rPr lang="en-GB" dirty="0"/>
              <a:t>5 x 5 </a:t>
            </a:r>
          </a:p>
          <a:p>
            <a:pPr marL="0" indent="0">
              <a:buNone/>
            </a:pPr>
            <a:r>
              <a:rPr lang="en-GB" dirty="0"/>
              <a:t>Westbury 5k</a:t>
            </a:r>
          </a:p>
          <a:p>
            <a:pPr marL="0" indent="0">
              <a:buNone/>
            </a:pPr>
            <a:r>
              <a:rPr lang="en-GB" dirty="0"/>
              <a:t>Over The Hills</a:t>
            </a:r>
          </a:p>
          <a:p>
            <a:pPr marL="0" indent="0">
              <a:buNone/>
            </a:pPr>
            <a:r>
              <a:rPr lang="en-GB" dirty="0"/>
              <a:t>Wiltshire Half Marathon</a:t>
            </a:r>
          </a:p>
          <a:p>
            <a:pPr marL="0" indent="0">
              <a:buNone/>
            </a:pPr>
            <a:r>
              <a:rPr lang="en-GB" dirty="0"/>
              <a:t>Stan Farr</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5192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BDC3BA-F9AB-14CB-F6CE-D9F558C1D838}"/>
              </a:ext>
            </a:extLst>
          </p:cNvPr>
          <p:cNvSpPr>
            <a:spLocks noGrp="1"/>
          </p:cNvSpPr>
          <p:nvPr>
            <p:ph idx="1"/>
          </p:nvPr>
        </p:nvSpPr>
        <p:spPr>
          <a:xfrm>
            <a:off x="609599" y="1191802"/>
            <a:ext cx="6347714" cy="4849561"/>
          </a:xfrm>
        </p:spPr>
        <p:txBody>
          <a:bodyPr/>
          <a:lstStyle/>
          <a:p>
            <a:pPr marL="0" indent="0">
              <a:buNone/>
            </a:pPr>
            <a:r>
              <a:rPr lang="en-US" dirty="0"/>
              <a:t>None of this would be possible without the fantastic Race Directors who have stepped up and run the events but also you our members who have volunteered far and wide with tremendous feedback.</a:t>
            </a:r>
          </a:p>
          <a:p>
            <a:pPr marL="0" indent="0">
              <a:buNone/>
            </a:pPr>
            <a:r>
              <a:rPr lang="en-US" dirty="0"/>
              <a:t>AVRY has continued to grow from strength to strength as have the run groups and track sessions put on by our run leaders and coaches.</a:t>
            </a:r>
          </a:p>
          <a:p>
            <a:pPr marL="0" indent="0">
              <a:buNone/>
            </a:pPr>
            <a:r>
              <a:rPr lang="en-US" dirty="0"/>
              <a:t>Goal Getters scheme has been again a massive success and our Multi Sport AVT section is making strides and is becoming extremely popular.</a:t>
            </a:r>
          </a:p>
          <a:p>
            <a:pPr marL="0" indent="0">
              <a:buNone/>
            </a:pPr>
            <a:r>
              <a:rPr lang="en-US" dirty="0"/>
              <a:t>Thank you to everyone for their support in 2022 and here's to 2023! </a:t>
            </a:r>
          </a:p>
          <a:p>
            <a:pPr marL="0" indent="0">
              <a:buNone/>
            </a:pPr>
            <a:endParaRPr lang="en-GB" dirty="0"/>
          </a:p>
        </p:txBody>
      </p:sp>
    </p:spTree>
    <p:extLst>
      <p:ext uri="{BB962C8B-B14F-4D97-AF65-F5344CB8AC3E}">
        <p14:creationId xmlns:p14="http://schemas.microsoft.com/office/powerpoint/2010/main" val="2502531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36478"/>
            <a:ext cx="7488832" cy="1320168"/>
          </a:xfrm>
        </p:spPr>
        <p:txBody>
          <a:bodyPr>
            <a:normAutofit/>
          </a:bodyPr>
          <a:lstStyle/>
          <a:p>
            <a:pPr algn="l"/>
            <a:r>
              <a:rPr lang="en-GB" sz="3600" b="1" dirty="0"/>
              <a:t>Membership Report</a:t>
            </a:r>
          </a:p>
        </p:txBody>
      </p:sp>
      <p:sp>
        <p:nvSpPr>
          <p:cNvPr id="3" name="TextBox 2">
            <a:extLst>
              <a:ext uri="{FF2B5EF4-FFF2-40B4-BE49-F238E27FC236}">
                <a16:creationId xmlns:a16="http://schemas.microsoft.com/office/drawing/2014/main" id="{27DE744E-3EB1-45E4-82C7-A021DD6698EE}"/>
              </a:ext>
            </a:extLst>
          </p:cNvPr>
          <p:cNvSpPr txBox="1"/>
          <p:nvPr/>
        </p:nvSpPr>
        <p:spPr>
          <a:xfrm>
            <a:off x="725400" y="1859400"/>
            <a:ext cx="62262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0" i="0" dirty="0">
                <a:solidFill>
                  <a:srgbClr val="26282A"/>
                </a:solidFill>
                <a:effectLst/>
                <a:latin typeface="Arial" panose="020B0604020202020204" pitchFamily="34" charset="0"/>
              </a:rPr>
              <a:t>At the end of 2022 we have </a:t>
            </a:r>
            <a:r>
              <a:rPr lang="en-US" b="1" i="0" dirty="0">
                <a:solidFill>
                  <a:srgbClr val="222222"/>
                </a:solidFill>
                <a:effectLst/>
                <a:latin typeface="Arial" panose="020B0604020202020204" pitchFamily="34" charset="0"/>
              </a:rPr>
              <a:t>373</a:t>
            </a:r>
            <a:r>
              <a:rPr lang="en-US" b="1" i="0" dirty="0">
                <a:solidFill>
                  <a:srgbClr val="26282A"/>
                </a:solidFill>
                <a:effectLst/>
                <a:latin typeface="Arial" panose="020B0604020202020204" pitchFamily="34" charset="0"/>
              </a:rPr>
              <a:t> members</a:t>
            </a:r>
            <a:r>
              <a:rPr lang="en-US" b="0" i="0" dirty="0">
                <a:solidFill>
                  <a:srgbClr val="26282A"/>
                </a:solidFill>
                <a:effectLst/>
                <a:latin typeface="Arial" panose="020B0604020202020204" pitchFamily="34" charset="0"/>
              </a:rPr>
              <a:t>, which includes </a:t>
            </a:r>
            <a:r>
              <a:rPr lang="en-US" b="0" i="0" dirty="0">
                <a:solidFill>
                  <a:srgbClr val="222222"/>
                </a:solidFill>
                <a:effectLst/>
                <a:latin typeface="Arial" panose="020B0604020202020204" pitchFamily="34" charset="0"/>
              </a:rPr>
              <a:t>25</a:t>
            </a:r>
            <a:r>
              <a:rPr lang="en-US" b="0" i="0" dirty="0">
                <a:solidFill>
                  <a:srgbClr val="26282A"/>
                </a:solidFill>
                <a:effectLst/>
                <a:latin typeface="Arial" panose="020B0604020202020204" pitchFamily="34" charset="0"/>
              </a:rPr>
              <a:t> life members (so </a:t>
            </a:r>
            <a:r>
              <a:rPr lang="en-US" b="0" i="0" dirty="0">
                <a:solidFill>
                  <a:srgbClr val="222222"/>
                </a:solidFill>
                <a:effectLst/>
                <a:latin typeface="Arial" panose="020B0604020202020204" pitchFamily="34" charset="0"/>
              </a:rPr>
              <a:t>348 </a:t>
            </a:r>
            <a:r>
              <a:rPr lang="en-US" b="0" i="0" dirty="0">
                <a:solidFill>
                  <a:srgbClr val="26282A"/>
                </a:solidFill>
                <a:effectLst/>
                <a:latin typeface="Arial" panose="020B0604020202020204" pitchFamily="34" charset="0"/>
              </a:rPr>
              <a:t>paying members).</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 </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Of the </a:t>
            </a:r>
            <a:r>
              <a:rPr lang="en-US" b="0" i="0" dirty="0">
                <a:solidFill>
                  <a:srgbClr val="222222"/>
                </a:solidFill>
                <a:effectLst/>
                <a:latin typeface="Arial" panose="020B0604020202020204" pitchFamily="34" charset="0"/>
              </a:rPr>
              <a:t>373</a:t>
            </a:r>
            <a:r>
              <a:rPr lang="en-US" b="0" i="0" dirty="0">
                <a:solidFill>
                  <a:srgbClr val="26282A"/>
                </a:solidFill>
                <a:effectLst/>
                <a:latin typeface="Arial" panose="020B0604020202020204" pitchFamily="34" charset="0"/>
              </a:rPr>
              <a:t>, </a:t>
            </a:r>
            <a:r>
              <a:rPr lang="en-US" b="0" i="0" dirty="0">
                <a:solidFill>
                  <a:srgbClr val="222222"/>
                </a:solidFill>
                <a:effectLst/>
                <a:latin typeface="Arial" panose="020B0604020202020204" pitchFamily="34" charset="0"/>
              </a:rPr>
              <a:t>168</a:t>
            </a:r>
            <a:r>
              <a:rPr lang="en-US" b="0" i="0" dirty="0">
                <a:solidFill>
                  <a:srgbClr val="26282A"/>
                </a:solidFill>
                <a:effectLst/>
                <a:latin typeface="Arial" panose="020B0604020202020204" pitchFamily="34" charset="0"/>
              </a:rPr>
              <a:t> have applied for EA membership.</a:t>
            </a:r>
          </a:p>
          <a:p>
            <a:pPr algn="l"/>
            <a:endParaRPr lang="en-US" b="0" i="0" dirty="0">
              <a:solidFill>
                <a:srgbClr val="26282A"/>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63</a:t>
            </a:r>
            <a:r>
              <a:rPr lang="en-US" b="0" i="0" dirty="0">
                <a:solidFill>
                  <a:srgbClr val="26282A"/>
                </a:solidFill>
                <a:effectLst/>
                <a:latin typeface="Arial" panose="020B0604020202020204" pitchFamily="34" charset="0"/>
              </a:rPr>
              <a:t> of the </a:t>
            </a:r>
            <a:r>
              <a:rPr lang="en-US" b="0" i="0" dirty="0">
                <a:solidFill>
                  <a:srgbClr val="222222"/>
                </a:solidFill>
                <a:effectLst/>
                <a:latin typeface="Arial" panose="020B0604020202020204" pitchFamily="34" charset="0"/>
              </a:rPr>
              <a:t>373 </a:t>
            </a:r>
            <a:r>
              <a:rPr lang="en-US" b="0" i="0" dirty="0">
                <a:solidFill>
                  <a:srgbClr val="26282A"/>
                </a:solidFill>
                <a:effectLst/>
                <a:latin typeface="Arial" panose="020B0604020202020204" pitchFamily="34" charset="0"/>
              </a:rPr>
              <a:t>are brand new members </a:t>
            </a:r>
          </a:p>
          <a:p>
            <a:pPr algn="l"/>
            <a:endParaRPr lang="en-US" b="0" i="0" dirty="0">
              <a:solidFill>
                <a:srgbClr val="26282A"/>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V80 - 7</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V70 - 12</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V60 - 54</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V50 - 98</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V40 - 100</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Sen - 81</a:t>
            </a:r>
            <a:endParaRPr lang="en-US" b="0" i="0" dirty="0">
              <a:solidFill>
                <a:srgbClr val="222222"/>
              </a:solidFill>
              <a:effectLst/>
              <a:latin typeface="Arial" panose="020B0604020202020204" pitchFamily="34" charset="0"/>
            </a:endParaRPr>
          </a:p>
          <a:p>
            <a:pPr algn="l"/>
            <a:r>
              <a:rPr lang="en-US" b="0" i="0" dirty="0">
                <a:solidFill>
                  <a:srgbClr val="26282A"/>
                </a:solidFill>
                <a:effectLst/>
                <a:latin typeface="Arial" panose="020B0604020202020204" pitchFamily="34" charset="0"/>
              </a:rPr>
              <a:t>Youth/Junior - 21</a:t>
            </a:r>
            <a:endParaRPr lang="en-US" b="0" i="0" dirty="0">
              <a:solidFill>
                <a:srgbClr val="222222"/>
              </a:solidFill>
              <a:effectLst/>
              <a:latin typeface="Arial" panose="020B0604020202020204" pitchFamily="34" charset="0"/>
            </a:endParaRPr>
          </a:p>
          <a:p>
            <a:pPr algn="l"/>
            <a:endParaRPr lang="en-US" dirty="0">
              <a:solidFill>
                <a:srgbClr val="26282A"/>
              </a:solidFill>
              <a:latin typeface="Arial" panose="020B0604020202020204" pitchFamily="34" charset="0"/>
            </a:endParaRPr>
          </a:p>
          <a:p>
            <a:pPr algn="l"/>
            <a:endParaRPr lang="en-US" b="0" i="0" dirty="0">
              <a:solidFill>
                <a:srgbClr val="26282A"/>
              </a:solidFill>
              <a:effectLst/>
              <a:latin typeface="Arial" panose="020B0604020202020204" pitchFamily="34" charset="0"/>
            </a:endParaRPr>
          </a:p>
          <a:p>
            <a:pPr algn="l"/>
            <a:endParaRPr lang="en-US" dirty="0">
              <a:solidFill>
                <a:srgbClr val="26282A"/>
              </a:solidFill>
              <a:latin typeface="Arial" panose="020B0604020202020204" pitchFamily="34" charset="0"/>
            </a:endParaRPr>
          </a:p>
          <a:p>
            <a:pPr algn="l"/>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09555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3" name="Group 105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54" name="Straight Connector 105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8" name="Isosceles Triangle 105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2" name="Isosceles Triangle 106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Isosceles Triangle 106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152550" y="609600"/>
            <a:ext cx="2802951" cy="1320800"/>
          </a:xfrm>
        </p:spPr>
        <p:txBody>
          <a:bodyPr vert="horz" lIns="91440" tIns="45720" rIns="91440" bIns="45720" rtlCol="0" anchor="t">
            <a:normAutofit/>
          </a:bodyPr>
          <a:lstStyle/>
          <a:p>
            <a:pPr algn="l"/>
            <a:r>
              <a:rPr lang="en-US" sz="3600" b="1"/>
              <a:t>Road Report</a:t>
            </a:r>
          </a:p>
        </p:txBody>
      </p:sp>
      <p:sp>
        <p:nvSpPr>
          <p:cNvPr id="4" name="TextBox 3"/>
          <p:cNvSpPr txBox="1"/>
          <p:nvPr/>
        </p:nvSpPr>
        <p:spPr>
          <a:xfrm>
            <a:off x="3907172" y="2160589"/>
            <a:ext cx="3048329" cy="3880773"/>
          </a:xfrm>
          <a:prstGeom prst="rect">
            <a:avLst/>
          </a:prstGeom>
        </p:spPr>
        <p:txBody>
          <a:bodyPr vert="horz" lIns="91440" tIns="45720" rIns="91440" bIns="45720" rtlCol="0">
            <a:normAutofit/>
          </a:bodyPr>
          <a:lstStyle/>
          <a:p>
            <a:pPr lvl="0" defTabSz="457200">
              <a:spcBef>
                <a:spcPts val="1000"/>
              </a:spcBef>
              <a:buClr>
                <a:schemeClr val="accent1"/>
              </a:buClr>
              <a:buSzPct val="80000"/>
              <a:buFont typeface="Wingdings 3" charset="2"/>
              <a:buChar char=""/>
            </a:pPr>
            <a:r>
              <a:rPr lang="en-US" b="1" dirty="0">
                <a:solidFill>
                  <a:schemeClr val="tx1">
                    <a:lumMod val="75000"/>
                    <a:lumOff val="25000"/>
                  </a:schemeClr>
                </a:solidFill>
              </a:rPr>
              <a:t>Gemma Knudsen</a:t>
            </a:r>
          </a:p>
          <a:p>
            <a:pPr defTabSz="45720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6" name="Picture 5" descr="A picture containing grass, outdoor, sky, tree&#10;&#10;Description automatically generated">
            <a:extLst>
              <a:ext uri="{FF2B5EF4-FFF2-40B4-BE49-F238E27FC236}">
                <a16:creationId xmlns:a16="http://schemas.microsoft.com/office/drawing/2014/main" id="{4B1B3E34-473B-8AD2-765D-6533FFD2D663}"/>
              </a:ext>
            </a:extLst>
          </p:cNvPr>
          <p:cNvPicPr>
            <a:picLocks noChangeAspect="1"/>
          </p:cNvPicPr>
          <p:nvPr/>
        </p:nvPicPr>
        <p:blipFill rotWithShape="1">
          <a:blip r:embed="rId2">
            <a:extLst>
              <a:ext uri="{28A0092B-C50C-407E-A947-70E740481C1C}">
                <a14:useLocalDpi xmlns:a14="http://schemas.microsoft.com/office/drawing/2010/main" val="0"/>
              </a:ext>
            </a:extLst>
          </a:blip>
          <a:srcRect l="1660" r="415"/>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65" name="Isosceles Triangle 106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2679119" y="546971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681444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36478"/>
            <a:ext cx="7488832" cy="1320168"/>
          </a:xfrm>
        </p:spPr>
        <p:txBody>
          <a:bodyPr>
            <a:normAutofit/>
          </a:bodyPr>
          <a:lstStyle/>
          <a:p>
            <a:pPr algn="l"/>
            <a:r>
              <a:rPr lang="en-GB" sz="3600" b="1"/>
              <a:t>Road Report</a:t>
            </a:r>
          </a:p>
        </p:txBody>
      </p:sp>
      <p:sp>
        <p:nvSpPr>
          <p:cNvPr id="4" name="TextBox 3"/>
          <p:cNvSpPr txBox="1"/>
          <p:nvPr/>
        </p:nvSpPr>
        <p:spPr>
          <a:xfrm>
            <a:off x="484732" y="1192588"/>
            <a:ext cx="7455898" cy="738664"/>
          </a:xfrm>
          <a:prstGeom prst="rect">
            <a:avLst/>
          </a:prstGeom>
          <a:noFill/>
        </p:spPr>
        <p:txBody>
          <a:bodyPr wrap="square" lIns="91440" tIns="45720" rIns="91440" bIns="45720" rtlCol="0" anchor="t">
            <a:spAutoFit/>
          </a:bodyPr>
          <a:lstStyle/>
          <a:p>
            <a:r>
              <a:rPr lang="en-GB" sz="1400" b="1" dirty="0"/>
              <a:t> </a:t>
            </a:r>
            <a:br>
              <a:rPr lang="en-US" dirty="0"/>
            </a:br>
            <a:endParaRPr lang="en-US" sz="1400" dirty="0"/>
          </a:p>
          <a:p>
            <a:endParaRPr lang="en-GB" sz="1400" dirty="0"/>
          </a:p>
        </p:txBody>
      </p:sp>
      <p:sp>
        <p:nvSpPr>
          <p:cNvPr id="3" name="TextBox 2">
            <a:extLst>
              <a:ext uri="{FF2B5EF4-FFF2-40B4-BE49-F238E27FC236}">
                <a16:creationId xmlns:a16="http://schemas.microsoft.com/office/drawing/2014/main" id="{8F966C3A-EA47-4809-B9E8-167541083238}"/>
              </a:ext>
            </a:extLst>
          </p:cNvPr>
          <p:cNvSpPr txBox="1"/>
          <p:nvPr/>
        </p:nvSpPr>
        <p:spPr>
          <a:xfrm>
            <a:off x="977400" y="1274400"/>
            <a:ext cx="6502187"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0" i="0" dirty="0">
                <a:solidFill>
                  <a:srgbClr val="222222"/>
                </a:solidFill>
                <a:effectLst/>
                <a:latin typeface="Arial" panose="020B0604020202020204" pitchFamily="34" charset="0"/>
              </a:rPr>
              <a:t>This year AVR once again took part in the Wiltshire road race league and we also used the same races for our club road league. There were 8 fixtures in the league with the best 6 scores to count. This years league included Calne Clock Change 10k, </a:t>
            </a:r>
            <a:r>
              <a:rPr lang="en-US" b="0" i="0" dirty="0" err="1">
                <a:solidFill>
                  <a:srgbClr val="222222"/>
                </a:solidFill>
                <a:effectLst/>
                <a:latin typeface="Arial" panose="020B0604020202020204" pitchFamily="34" charset="0"/>
              </a:rPr>
              <a:t>Highworth</a:t>
            </a:r>
            <a:r>
              <a:rPr lang="en-US" b="0" i="0" dirty="0">
                <a:solidFill>
                  <a:srgbClr val="222222"/>
                </a:solidFill>
                <a:effectLst/>
                <a:latin typeface="Arial" panose="020B0604020202020204" pitchFamily="34" charset="0"/>
              </a:rPr>
              <a:t> 5 miles, </a:t>
            </a:r>
            <a:r>
              <a:rPr lang="en-US" b="0" i="0" dirty="0" err="1">
                <a:solidFill>
                  <a:srgbClr val="222222"/>
                </a:solidFill>
                <a:effectLst/>
                <a:latin typeface="Arial" panose="020B0604020202020204" pitchFamily="34" charset="0"/>
              </a:rPr>
              <a:t>Hullavington</a:t>
            </a:r>
            <a:r>
              <a:rPr lang="en-US" b="0" i="0" dirty="0">
                <a:solidFill>
                  <a:srgbClr val="222222"/>
                </a:solidFill>
                <a:effectLst/>
                <a:latin typeface="Arial" panose="020B0604020202020204" pitchFamily="34" charset="0"/>
              </a:rPr>
              <a:t> Half, </a:t>
            </a:r>
            <a:r>
              <a:rPr lang="en-US" b="0" i="0" dirty="0" err="1">
                <a:solidFill>
                  <a:srgbClr val="222222"/>
                </a:solidFill>
                <a:effectLst/>
                <a:latin typeface="Arial" panose="020B0604020202020204" pitchFamily="34" charset="0"/>
              </a:rPr>
              <a:t>Lacock</a:t>
            </a:r>
            <a:r>
              <a:rPr lang="en-US" b="0" i="0" dirty="0">
                <a:solidFill>
                  <a:srgbClr val="222222"/>
                </a:solidFill>
                <a:effectLst/>
                <a:latin typeface="Arial" panose="020B0604020202020204" pitchFamily="34" charset="0"/>
              </a:rPr>
              <a:t> 10k, </a:t>
            </a:r>
            <a:r>
              <a:rPr lang="en-US" b="0" i="0" dirty="0" err="1">
                <a:solidFill>
                  <a:srgbClr val="222222"/>
                </a:solidFill>
                <a:effectLst/>
                <a:latin typeface="Arial" panose="020B0604020202020204" pitchFamily="34" charset="0"/>
              </a:rPr>
              <a:t>Heddington</a:t>
            </a:r>
            <a:r>
              <a:rPr lang="en-US" b="0" i="0" dirty="0">
                <a:solidFill>
                  <a:srgbClr val="222222"/>
                </a:solidFill>
                <a:effectLst/>
                <a:latin typeface="Arial" panose="020B0604020202020204" pitchFamily="34" charset="0"/>
              </a:rPr>
              <a:t> 5k, Compton Bassett 5 miles, </a:t>
            </a:r>
            <a:r>
              <a:rPr lang="en-US" b="0" i="0" dirty="0" err="1">
                <a:solidFill>
                  <a:srgbClr val="222222"/>
                </a:solidFill>
                <a:effectLst/>
                <a:latin typeface="Arial" panose="020B0604020202020204" pitchFamily="34" charset="0"/>
              </a:rPr>
              <a:t>Malmesbury</a:t>
            </a:r>
            <a:r>
              <a:rPr lang="en-US" b="0" i="0" dirty="0">
                <a:solidFill>
                  <a:srgbClr val="222222"/>
                </a:solidFill>
                <a:effectLst/>
                <a:latin typeface="Arial" panose="020B0604020202020204" pitchFamily="34" charset="0"/>
              </a:rPr>
              <a:t> 10k and Devizes 10k.</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AVR finished in second place in the Wiltshire league, losing out by 1 point to Royal </a:t>
            </a:r>
            <a:r>
              <a:rPr lang="en-US" b="0" i="0" dirty="0" err="1">
                <a:solidFill>
                  <a:srgbClr val="222222"/>
                </a:solidFill>
                <a:effectLst/>
                <a:latin typeface="Arial" panose="020B0604020202020204" pitchFamily="34" charset="0"/>
              </a:rPr>
              <a:t>Wootten</a:t>
            </a:r>
            <a:r>
              <a:rPr lang="en-US" b="0" i="0" dirty="0">
                <a:solidFill>
                  <a:srgbClr val="222222"/>
                </a:solidFill>
                <a:effectLst/>
                <a:latin typeface="Arial" panose="020B0604020202020204" pitchFamily="34" charset="0"/>
              </a:rPr>
              <a:t> Bassett Hounds. AVR members Tim Burrell and Andrew </a:t>
            </a:r>
            <a:r>
              <a:rPr lang="en-US" b="0" i="0" dirty="0" err="1">
                <a:solidFill>
                  <a:srgbClr val="222222"/>
                </a:solidFill>
                <a:effectLst/>
                <a:latin typeface="Arial" panose="020B0604020202020204" pitchFamily="34" charset="0"/>
              </a:rPr>
              <a:t>Sharratt</a:t>
            </a:r>
            <a:r>
              <a:rPr lang="en-US" b="0" i="0" dirty="0">
                <a:solidFill>
                  <a:srgbClr val="222222"/>
                </a:solidFill>
                <a:effectLst/>
                <a:latin typeface="Arial" panose="020B0604020202020204" pitchFamily="34" charset="0"/>
              </a:rPr>
              <a:t> also won the Wiltshire male vet 50 and vet 60 prizes. There were only 6 AVR members who took part in a full set of 6 races, but 91 members who raced in at least of the league fixtures. The most popular races of the league were </a:t>
            </a:r>
            <a:r>
              <a:rPr lang="en-US" b="0" i="0" dirty="0" err="1">
                <a:solidFill>
                  <a:srgbClr val="222222"/>
                </a:solidFill>
                <a:effectLst/>
                <a:latin typeface="Arial" panose="020B0604020202020204" pitchFamily="34" charset="0"/>
              </a:rPr>
              <a:t>Highworth</a:t>
            </a:r>
            <a:r>
              <a:rPr lang="en-US" b="0" i="0" dirty="0">
                <a:solidFill>
                  <a:srgbClr val="222222"/>
                </a:solidFill>
                <a:effectLst/>
                <a:latin typeface="Arial" panose="020B0604020202020204" pitchFamily="34" charset="0"/>
              </a:rPr>
              <a:t> 5 with 28 AVR members running and Devizes 10k with 26 runners.</a:t>
            </a:r>
          </a:p>
        </p:txBody>
      </p:sp>
    </p:spTree>
    <p:extLst>
      <p:ext uri="{BB962C8B-B14F-4D97-AF65-F5344CB8AC3E}">
        <p14:creationId xmlns:p14="http://schemas.microsoft.com/office/powerpoint/2010/main" val="68142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650" y="1678666"/>
            <a:ext cx="3066142" cy="2369093"/>
          </a:xfrm>
        </p:spPr>
        <p:txBody>
          <a:bodyPr vert="horz" lIns="91440" tIns="45720" rIns="91440" bIns="45720" rtlCol="0" anchor="b">
            <a:normAutofit/>
          </a:bodyPr>
          <a:lstStyle/>
          <a:p>
            <a:r>
              <a:rPr lang="en-US" sz="4200" b="1"/>
              <a:t>Off Road Report</a:t>
            </a:r>
          </a:p>
        </p:txBody>
      </p:sp>
      <p:cxnSp>
        <p:nvCxnSpPr>
          <p:cNvPr id="93" name="Straight Connector 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890205" y="4080601"/>
            <a:ext cx="2088232" cy="338554"/>
          </a:xfrm>
          <a:prstGeom prst="rect">
            <a:avLst/>
          </a:prstGeom>
          <a:noFill/>
        </p:spPr>
        <p:txBody>
          <a:bodyPr wrap="square" rtlCol="0">
            <a:spAutoFit/>
          </a:bodyPr>
          <a:lstStyle/>
          <a:p>
            <a:pPr lvl="0">
              <a:spcAft>
                <a:spcPts val="600"/>
              </a:spcAft>
            </a:pPr>
            <a:r>
              <a:rPr lang="en-US" sz="1600" b="1" dirty="0"/>
              <a:t>M</a:t>
            </a:r>
            <a:r>
              <a:rPr lang="en-GB" sz="1600" b="1" dirty="0" err="1"/>
              <a:t>ichael</a:t>
            </a:r>
            <a:r>
              <a:rPr lang="en-GB" sz="1600" b="1" dirty="0"/>
              <a:t> Guy</a:t>
            </a:r>
            <a:endParaRPr lang="en-US" sz="1600" b="1" dirty="0"/>
          </a:p>
        </p:txBody>
      </p:sp>
      <p:pic>
        <p:nvPicPr>
          <p:cNvPr id="5" name="Picture 4" descr="A person holding a colorful umbrella&#10;&#10;Description automatically generated with low confidence">
            <a:extLst>
              <a:ext uri="{FF2B5EF4-FFF2-40B4-BE49-F238E27FC236}">
                <a16:creationId xmlns:a16="http://schemas.microsoft.com/office/drawing/2014/main" id="{26F8B8D6-9DC0-5C16-C8F3-486BC606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3097" y="606096"/>
            <a:ext cx="4044036" cy="5517222"/>
          </a:xfrm>
          <a:prstGeom prst="rect">
            <a:avLst/>
          </a:prstGeom>
        </p:spPr>
      </p:pic>
    </p:spTree>
    <p:extLst>
      <p:ext uri="{BB962C8B-B14F-4D97-AF65-F5344CB8AC3E}">
        <p14:creationId xmlns:p14="http://schemas.microsoft.com/office/powerpoint/2010/main" val="30452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36478"/>
            <a:ext cx="7488832" cy="1320168"/>
          </a:xfrm>
        </p:spPr>
        <p:txBody>
          <a:bodyPr>
            <a:normAutofit/>
          </a:bodyPr>
          <a:lstStyle/>
          <a:p>
            <a:pPr algn="l"/>
            <a:r>
              <a:rPr lang="en-GB" sz="3600" b="1"/>
              <a:t>Off Road Report</a:t>
            </a:r>
          </a:p>
        </p:txBody>
      </p:sp>
      <p:sp>
        <p:nvSpPr>
          <p:cNvPr id="3" name="TextBox 2">
            <a:extLst>
              <a:ext uri="{FF2B5EF4-FFF2-40B4-BE49-F238E27FC236}">
                <a16:creationId xmlns:a16="http://schemas.microsoft.com/office/drawing/2014/main" id="{14538FEB-7CF8-4EE4-99DA-74310E1B0A83}"/>
              </a:ext>
            </a:extLst>
          </p:cNvPr>
          <p:cNvSpPr txBox="1"/>
          <p:nvPr/>
        </p:nvSpPr>
        <p:spPr>
          <a:xfrm>
            <a:off x="752400" y="1400400"/>
            <a:ext cx="6496200"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800" b="0" i="0">
                <a:solidFill>
                  <a:srgbClr val="000000"/>
                </a:solidFill>
                <a:effectLst/>
                <a:latin typeface="Calibri" panose="020F0502020204030204" pitchFamily="34" charset="0"/>
              </a:rPr>
              <a:t>Thanks to Anthony Hickson, who was Off-Road Secretary for the first part of the year after which Michael Guy took over.</a:t>
            </a:r>
          </a:p>
          <a:p>
            <a:pPr algn="l"/>
            <a:br>
              <a:rPr lang="en-US" sz="1800" b="0" i="0">
                <a:solidFill>
                  <a:srgbClr val="000000"/>
                </a:solidFill>
                <a:effectLst/>
                <a:latin typeface="Calibri" panose="020F0502020204030204" pitchFamily="34" charset="0"/>
              </a:rPr>
            </a:br>
            <a:endParaRPr lang="en-US" sz="1800" b="0" i="0">
              <a:solidFill>
                <a:srgbClr val="000000"/>
              </a:solidFill>
              <a:effectLst/>
              <a:latin typeface="Calibri" panose="020F0502020204030204" pitchFamily="34" charset="0"/>
            </a:endParaRPr>
          </a:p>
          <a:p>
            <a:pPr algn="l"/>
            <a:r>
              <a:rPr lang="en-US" sz="1800" b="0" i="0">
                <a:solidFill>
                  <a:srgbClr val="000000"/>
                </a:solidFill>
                <a:effectLst/>
                <a:latin typeface="Calibri" panose="020F0502020204030204" pitchFamily="34" charset="0"/>
              </a:rPr>
              <a:t>AVR Off-Road A finished the 21/22 season in 5</a:t>
            </a:r>
            <a:r>
              <a:rPr lang="en-US" sz="1800" b="0" i="0" baseline="30000">
                <a:solidFill>
                  <a:srgbClr val="000000"/>
                </a:solidFill>
                <a:effectLst/>
                <a:latin typeface="Calibri" panose="020F0502020204030204" pitchFamily="34" charset="0"/>
              </a:rPr>
              <a:t>th</a:t>
            </a:r>
            <a:r>
              <a:rPr lang="en-US" sz="1800" b="0" i="0">
                <a:solidFill>
                  <a:srgbClr val="000000"/>
                </a:solidFill>
                <a:effectLst/>
                <a:latin typeface="Calibri" panose="020F0502020204030204" pitchFamily="34" charset="0"/>
              </a:rPr>
              <a:t> place and the B-team unfortunately got relegated to division two.</a:t>
            </a:r>
            <a:br>
              <a:rPr lang="en-US" sz="1800" b="0" i="0">
                <a:solidFill>
                  <a:srgbClr val="000000"/>
                </a:solidFill>
                <a:effectLst/>
                <a:latin typeface="Calibri" panose="020F0502020204030204" pitchFamily="34" charset="0"/>
              </a:rPr>
            </a:br>
            <a:endParaRPr lang="en-US" sz="1800" b="0" i="0">
              <a:solidFill>
                <a:srgbClr val="000000"/>
              </a:solidFill>
              <a:effectLst/>
              <a:latin typeface="Calibri" panose="020F0502020204030204" pitchFamily="34" charset="0"/>
            </a:endParaRPr>
          </a:p>
          <a:p>
            <a:pPr algn="l"/>
            <a:r>
              <a:rPr lang="en-US" sz="1800" b="0" i="0">
                <a:solidFill>
                  <a:srgbClr val="000000"/>
                </a:solidFill>
                <a:effectLst/>
                <a:latin typeface="Calibri" panose="020F0502020204030204" pitchFamily="34" charset="0"/>
              </a:rPr>
              <a:t>After 4 races of the off-road league the AVR A are in 4</a:t>
            </a:r>
            <a:r>
              <a:rPr lang="en-US" sz="1800" b="0" i="0" baseline="30000">
                <a:solidFill>
                  <a:srgbClr val="000000"/>
                </a:solidFill>
                <a:effectLst/>
                <a:latin typeface="Calibri" panose="020F0502020204030204" pitchFamily="34" charset="0"/>
              </a:rPr>
              <a:t>th</a:t>
            </a:r>
            <a:r>
              <a:rPr lang="en-US" sz="1800" b="0" i="0">
                <a:solidFill>
                  <a:srgbClr val="000000"/>
                </a:solidFill>
                <a:effectLst/>
                <a:latin typeface="Calibri" panose="020F0502020204030204" pitchFamily="34" charset="0"/>
              </a:rPr>
              <a:t> place and the B-Team are in 4</a:t>
            </a:r>
            <a:r>
              <a:rPr lang="en-US" sz="1800" b="0" i="0" baseline="30000">
                <a:solidFill>
                  <a:srgbClr val="000000"/>
                </a:solidFill>
                <a:effectLst/>
                <a:latin typeface="Calibri" panose="020F0502020204030204" pitchFamily="34" charset="0"/>
              </a:rPr>
              <a:t>th</a:t>
            </a:r>
            <a:r>
              <a:rPr lang="en-US" sz="1800" b="0" i="0">
                <a:solidFill>
                  <a:srgbClr val="000000"/>
                </a:solidFill>
                <a:effectLst/>
                <a:latin typeface="Calibri" panose="020F0502020204030204" pitchFamily="34" charset="0"/>
              </a:rPr>
              <a:t> place in Division Two.</a:t>
            </a:r>
            <a:br>
              <a:rPr lang="en-US" sz="1800" b="0" i="0">
                <a:solidFill>
                  <a:srgbClr val="000000"/>
                </a:solidFill>
                <a:effectLst/>
                <a:latin typeface="Calibri" panose="020F0502020204030204" pitchFamily="34" charset="0"/>
              </a:rPr>
            </a:br>
            <a:endParaRPr lang="en-US" sz="1800" b="0" i="0">
              <a:solidFill>
                <a:srgbClr val="000000"/>
              </a:solidFill>
              <a:effectLst/>
              <a:latin typeface="Calibri" panose="020F0502020204030204" pitchFamily="34" charset="0"/>
            </a:endParaRPr>
          </a:p>
          <a:p>
            <a:pPr algn="l"/>
            <a:br>
              <a:rPr lang="en-US" sz="1800" b="0" i="0">
                <a:solidFill>
                  <a:srgbClr val="000000"/>
                </a:solidFill>
                <a:effectLst/>
                <a:latin typeface="Calibri" panose="020F0502020204030204" pitchFamily="34" charset="0"/>
              </a:rPr>
            </a:br>
            <a:endParaRPr lang="en-US" sz="1800" b="0" i="0">
              <a:solidFill>
                <a:srgbClr val="000000"/>
              </a:solidFill>
              <a:effectLst/>
              <a:latin typeface="Calibri" panose="020F0502020204030204" pitchFamily="34" charset="0"/>
            </a:endParaRPr>
          </a:p>
          <a:p>
            <a:pPr algn="l"/>
            <a:r>
              <a:rPr lang="en-US" sz="1800" b="0" i="0">
                <a:solidFill>
                  <a:srgbClr val="000000"/>
                </a:solidFill>
                <a:effectLst/>
                <a:latin typeface="Calibri" panose="020F0502020204030204" pitchFamily="34" charset="0"/>
              </a:rPr>
              <a:t>In the AVR Off-Road League, Gary Macalister is the runaway winner for the men being the only one to complete 8 races in the series.   The ladies was a close run but went to Pauline Bradley overall.</a:t>
            </a:r>
          </a:p>
          <a:p>
            <a:pPr algn="l"/>
            <a:r>
              <a:rPr lang="en-US" sz="1800" b="0" i="0">
                <a:solidFill>
                  <a:srgbClr val="000000"/>
                </a:solidFill>
                <a:effectLst/>
                <a:latin typeface="Calibri" panose="020F0502020204030204" pitchFamily="34" charset="0"/>
              </a:rPr>
              <a:t>Andrew Sharratt is taking over as Off-Road Secretary from January 2023 as Michael has stepped down due to personal time constraints.</a:t>
            </a:r>
          </a:p>
        </p:txBody>
      </p:sp>
    </p:spTree>
    <p:extLst>
      <p:ext uri="{BB962C8B-B14F-4D97-AF65-F5344CB8AC3E}">
        <p14:creationId xmlns:p14="http://schemas.microsoft.com/office/powerpoint/2010/main" val="307846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all&#10;&#10;Description automatically generated">
            <a:extLst>
              <a:ext uri="{FF2B5EF4-FFF2-40B4-BE49-F238E27FC236}">
                <a16:creationId xmlns:a16="http://schemas.microsoft.com/office/drawing/2014/main" id="{14A0B167-6925-59CB-6ABA-4DFDE269BE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295" r="9192" b="9093"/>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4035422" y="1678665"/>
            <a:ext cx="2915879" cy="2372168"/>
          </a:xfrm>
        </p:spPr>
        <p:txBody>
          <a:bodyPr>
            <a:normAutofit/>
          </a:bodyPr>
          <a:lstStyle/>
          <a:p>
            <a:pPr>
              <a:lnSpc>
                <a:spcPct val="90000"/>
              </a:lnSpc>
            </a:pPr>
            <a:r>
              <a:rPr lang="en-GB" sz="3800" b="1"/>
              <a:t>Chairman’s Welcome</a:t>
            </a:r>
          </a:p>
        </p:txBody>
      </p:sp>
      <p:sp>
        <p:nvSpPr>
          <p:cNvPr id="3" name="Subtitle 2"/>
          <p:cNvSpPr>
            <a:spLocks noGrp="1"/>
          </p:cNvSpPr>
          <p:nvPr>
            <p:ph type="subTitle" idx="1"/>
          </p:nvPr>
        </p:nvSpPr>
        <p:spPr>
          <a:xfrm>
            <a:off x="4035422" y="4050833"/>
            <a:ext cx="2920080" cy="1096899"/>
          </a:xfrm>
        </p:spPr>
        <p:txBody>
          <a:bodyPr>
            <a:normAutofit/>
          </a:bodyPr>
          <a:lstStyle/>
          <a:p>
            <a:pPr lvl="0">
              <a:spcBef>
                <a:spcPts val="600"/>
              </a:spcBef>
              <a:buSzPct val="90000"/>
              <a:tabLst>
                <a:tab pos="228600" algn="l"/>
              </a:tabLst>
            </a:pPr>
            <a:r>
              <a:rPr lang="en-US"/>
              <a:t>S</a:t>
            </a:r>
            <a:r>
              <a:rPr lang="en-GB"/>
              <a:t>ara Robert</a:t>
            </a:r>
          </a:p>
        </p:txBody>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5834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C94C19-8A2F-498F-B489-E32E1D1AA770}"/>
              </a:ext>
            </a:extLst>
          </p:cNvPr>
          <p:cNvPicPr>
            <a:picLocks noChangeAspect="1"/>
          </p:cNvPicPr>
          <p:nvPr/>
        </p:nvPicPr>
        <p:blipFill>
          <a:blip r:embed="rId2">
            <a:extLst>
              <a:ext uri="{28A0092B-C50C-407E-A947-70E740481C1C}">
                <a14:useLocalDpi xmlns:a14="http://schemas.microsoft.com/office/drawing/2010/main" val="0"/>
              </a:ext>
            </a:extLst>
          </a:blip>
          <a:srcRect l="21128" r="21128"/>
          <a:stretch/>
        </p:blipFill>
        <p:spPr>
          <a:xfrm>
            <a:off x="3159903" y="-8467"/>
            <a:ext cx="594161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p:cNvSpPr>
            <a:spLocks noGrp="1"/>
          </p:cNvSpPr>
          <p:nvPr>
            <p:ph type="ctrTitle"/>
          </p:nvPr>
        </p:nvSpPr>
        <p:spPr>
          <a:xfrm>
            <a:off x="501650" y="1678666"/>
            <a:ext cx="3066142" cy="2369093"/>
          </a:xfrm>
        </p:spPr>
        <p:txBody>
          <a:bodyPr>
            <a:normAutofit/>
          </a:bodyPr>
          <a:lstStyle/>
          <a:p>
            <a:r>
              <a:rPr lang="en-GB" sz="4200" b="1" dirty="0"/>
              <a:t>AVRY Report</a:t>
            </a:r>
          </a:p>
        </p:txBody>
      </p:sp>
      <p:cxnSp>
        <p:nvCxnSpPr>
          <p:cNvPr id="93" name="Straight Connector 92">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7"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9"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3"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1782876" y="4295265"/>
            <a:ext cx="1944216" cy="1431161"/>
          </a:xfrm>
          <a:prstGeom prst="rect">
            <a:avLst/>
          </a:prstGeom>
        </p:spPr>
        <p:txBody>
          <a:bodyPr wrap="square">
            <a:spAutoFit/>
          </a:bodyPr>
          <a:lstStyle/>
          <a:p>
            <a:pPr lvl="0">
              <a:spcAft>
                <a:spcPts val="600"/>
              </a:spcAft>
            </a:pPr>
            <a:r>
              <a:rPr lang="en-GB" b="1" dirty="0"/>
              <a:t>Debbie Ellis</a:t>
            </a:r>
          </a:p>
          <a:p>
            <a:pPr>
              <a:spcAft>
                <a:spcPts val="600"/>
              </a:spcAft>
            </a:pPr>
            <a:endParaRPr lang="en-GB" dirty="0"/>
          </a:p>
          <a:p>
            <a:pPr>
              <a:spcAft>
                <a:spcPts val="600"/>
              </a:spcAft>
            </a:pPr>
            <a:r>
              <a:rPr lang="en-GB" dirty="0"/>
              <a:t> </a:t>
            </a:r>
          </a:p>
          <a:p>
            <a:pPr lvl="0">
              <a:spcAft>
                <a:spcPts val="600"/>
              </a:spcAft>
            </a:pPr>
            <a:endParaRPr lang="en-GB" dirty="0"/>
          </a:p>
        </p:txBody>
      </p:sp>
    </p:spTree>
    <p:extLst>
      <p:ext uri="{BB962C8B-B14F-4D97-AF65-F5344CB8AC3E}">
        <p14:creationId xmlns:p14="http://schemas.microsoft.com/office/powerpoint/2010/main" val="98527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36478"/>
            <a:ext cx="7488832" cy="1320168"/>
          </a:xfrm>
        </p:spPr>
        <p:txBody>
          <a:bodyPr>
            <a:normAutofit/>
          </a:bodyPr>
          <a:lstStyle/>
          <a:p>
            <a:pPr algn="l"/>
            <a:r>
              <a:rPr lang="en-GB" sz="3600" b="1" dirty="0"/>
              <a:t>AVRY Report</a:t>
            </a:r>
          </a:p>
        </p:txBody>
      </p:sp>
      <p:sp>
        <p:nvSpPr>
          <p:cNvPr id="4" name="Rectangle 3"/>
          <p:cNvSpPr/>
          <p:nvPr/>
        </p:nvSpPr>
        <p:spPr>
          <a:xfrm>
            <a:off x="683568" y="1181065"/>
            <a:ext cx="6872414" cy="523220"/>
          </a:xfrm>
          <a:prstGeom prst="rect">
            <a:avLst/>
          </a:prstGeom>
        </p:spPr>
        <p:txBody>
          <a:bodyPr wrap="square" lIns="91440" tIns="45720" rIns="91440" bIns="45720" anchor="t">
            <a:spAutoFit/>
          </a:bodyPr>
          <a:lstStyle/>
          <a:p>
            <a:endParaRPr lang="en-GB" sz="1400" dirty="0"/>
          </a:p>
          <a:p>
            <a:pPr lvl="0"/>
            <a:endParaRPr lang="en-GB" sz="1400" dirty="0"/>
          </a:p>
        </p:txBody>
      </p:sp>
      <p:sp>
        <p:nvSpPr>
          <p:cNvPr id="3" name="TextBox 2">
            <a:extLst>
              <a:ext uri="{FF2B5EF4-FFF2-40B4-BE49-F238E27FC236}">
                <a16:creationId xmlns:a16="http://schemas.microsoft.com/office/drawing/2014/main" id="{A1BF5E41-86F8-4BB6-9260-EBF129C7B7EF}"/>
              </a:ext>
            </a:extLst>
          </p:cNvPr>
          <p:cNvSpPr txBox="1"/>
          <p:nvPr/>
        </p:nvSpPr>
        <p:spPr>
          <a:xfrm>
            <a:off x="680400" y="1274400"/>
            <a:ext cx="6775200"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b="0" i="0" dirty="0">
                <a:solidFill>
                  <a:srgbClr val="222222"/>
                </a:solidFill>
                <a:effectLst/>
                <a:latin typeface="Arial" panose="020B0604020202020204" pitchFamily="34" charset="0"/>
              </a:rPr>
              <a:t>AVRY have had an active year, however the training sessions are term time only.  </a:t>
            </a:r>
          </a:p>
          <a:p>
            <a:pPr algn="l"/>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The beginning of 2022, we were half way through the Gwent Cross Country league of which quite a few of our youth participated and did very well.  They were also participating in the schools cross country competitions with some  qualifying  for Wiltshire.  </a:t>
            </a:r>
          </a:p>
          <a:p>
            <a:pPr algn="l"/>
            <a:r>
              <a:rPr lang="en-US" sz="1600" b="0" i="0" dirty="0">
                <a:solidFill>
                  <a:srgbClr val="222222"/>
                </a:solidFill>
                <a:effectLst/>
                <a:latin typeface="Arial" panose="020B0604020202020204" pitchFamily="34" charset="0"/>
              </a:rPr>
              <a:t>We are currently half way through Gloucester Cross Country League which some youth attending.</a:t>
            </a:r>
          </a:p>
          <a:p>
            <a:pPr algn="l"/>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The training sessions moved onto track running for spring and summer and there was a couple of AVR events at the Bath University track which some of the youth attended and had a great evening,  </a:t>
            </a:r>
          </a:p>
          <a:p>
            <a:pPr algn="l"/>
            <a:br>
              <a:rPr lang="en-US" sz="1600" b="0" i="0" dirty="0">
                <a:solidFill>
                  <a:srgbClr val="222222"/>
                </a:solidFill>
                <a:effectLst/>
                <a:latin typeface="Arial" panose="020B0604020202020204" pitchFamily="34" charset="0"/>
              </a:rPr>
            </a:br>
            <a:endParaRPr lang="en-US" sz="1600" b="0" i="0" dirty="0">
              <a:solidFill>
                <a:srgbClr val="222222"/>
              </a:solidFill>
              <a:effectLst/>
              <a:latin typeface="Arial" panose="020B0604020202020204" pitchFamily="34" charset="0"/>
            </a:endParaRPr>
          </a:p>
          <a:p>
            <a:pPr algn="l"/>
            <a:r>
              <a:rPr lang="en-US" sz="1600" b="0" i="0" dirty="0">
                <a:solidFill>
                  <a:srgbClr val="222222"/>
                </a:solidFill>
                <a:effectLst/>
                <a:latin typeface="Arial" panose="020B0604020202020204" pitchFamily="34" charset="0"/>
              </a:rPr>
              <a:t>Some of our Youth had reached the ages of 16/17 during 2022 and have moved on to the Wednesday evening adult interval session or moved on to other clubs or other sports.  </a:t>
            </a:r>
          </a:p>
          <a:p>
            <a:pPr algn="l"/>
            <a:r>
              <a:rPr lang="en-US" sz="1600" b="0" i="0" dirty="0">
                <a:solidFill>
                  <a:srgbClr val="222222"/>
                </a:solidFill>
                <a:effectLst/>
                <a:latin typeface="Arial" panose="020B0604020202020204" pitchFamily="34" charset="0"/>
              </a:rPr>
              <a:t>However we have quite a few younger, newer members joining and getting enquiries all the time. </a:t>
            </a:r>
          </a:p>
          <a:p>
            <a:pPr algn="l"/>
            <a:br>
              <a:rPr lang="en-US" sz="1400" b="0" i="0" dirty="0">
                <a:solidFill>
                  <a:srgbClr val="222222"/>
                </a:solidFill>
                <a:effectLst/>
                <a:latin typeface="Arial" panose="020B0604020202020204" pitchFamily="34" charset="0"/>
              </a:rPr>
            </a:br>
            <a:endParaRPr lang="en-US" sz="1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72891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48C06-B9BF-4772-A31F-4AD2431F3275}"/>
              </a:ext>
            </a:extLst>
          </p:cNvPr>
          <p:cNvSpPr>
            <a:spLocks noGrp="1"/>
          </p:cNvSpPr>
          <p:nvPr>
            <p:ph idx="1"/>
          </p:nvPr>
        </p:nvSpPr>
        <p:spPr>
          <a:xfrm>
            <a:off x="609599" y="347260"/>
            <a:ext cx="6347714" cy="3081740"/>
          </a:xfrm>
        </p:spPr>
        <p:txBody>
          <a:bodyPr vert="horz" lIns="91440" tIns="45720" rIns="91440" bIns="45720" rtlCol="0" anchor="t">
            <a:normAutofit/>
          </a:bodyPr>
          <a:lstStyle/>
          <a:p>
            <a:pPr marL="0" indent="0" algn="l">
              <a:buNone/>
            </a:pPr>
            <a:r>
              <a:rPr lang="en-GB" sz="1400" dirty="0">
                <a:ea typeface="+mn-lt"/>
                <a:cs typeface="+mn-lt"/>
              </a:rPr>
              <a:t> </a:t>
            </a:r>
            <a:r>
              <a:rPr lang="en-US" sz="1800" b="0" i="0" dirty="0">
                <a:solidFill>
                  <a:srgbClr val="222222"/>
                </a:solidFill>
                <a:effectLst/>
                <a:latin typeface="Arial" panose="020B0604020202020204" pitchFamily="34" charset="0"/>
              </a:rPr>
              <a:t>The coaching is going very well with Richard </a:t>
            </a:r>
            <a:r>
              <a:rPr lang="en-US" sz="1800" b="0" i="0" dirty="0" err="1">
                <a:solidFill>
                  <a:srgbClr val="222222"/>
                </a:solidFill>
                <a:effectLst/>
                <a:latin typeface="Arial" panose="020B0604020202020204" pitchFamily="34" charset="0"/>
              </a:rPr>
              <a:t>Ayling</a:t>
            </a:r>
            <a:r>
              <a:rPr lang="en-US" sz="1800" b="0" i="0" dirty="0">
                <a:solidFill>
                  <a:srgbClr val="222222"/>
                </a:solidFill>
                <a:effectLst/>
                <a:latin typeface="Arial" panose="020B0604020202020204" pitchFamily="34" charset="0"/>
              </a:rPr>
              <a:t> Chris </a:t>
            </a:r>
            <a:r>
              <a:rPr lang="en-US" sz="1800" b="0" i="0" dirty="0" err="1">
                <a:solidFill>
                  <a:srgbClr val="222222"/>
                </a:solidFill>
                <a:effectLst/>
                <a:latin typeface="Arial" panose="020B0604020202020204" pitchFamily="34" charset="0"/>
              </a:rPr>
              <a:t>Redshaw</a:t>
            </a:r>
            <a:r>
              <a:rPr lang="en-US" sz="1800" b="0" i="0" dirty="0">
                <a:solidFill>
                  <a:srgbClr val="222222"/>
                </a:solidFill>
                <a:effectLst/>
                <a:latin typeface="Arial" panose="020B0604020202020204" pitchFamily="34" charset="0"/>
              </a:rPr>
              <a:t> and Richard Smith with support of LIRFs.  </a:t>
            </a:r>
          </a:p>
          <a:p>
            <a:pPr marL="0" indent="0" algn="l">
              <a:buNone/>
            </a:pPr>
            <a:br>
              <a:rPr lang="en-US" sz="1800" b="0" i="0" dirty="0">
                <a:solidFill>
                  <a:srgbClr val="222222"/>
                </a:solidFill>
                <a:effectLst/>
                <a:latin typeface="Arial" panose="020B0604020202020204" pitchFamily="34" charset="0"/>
              </a:rPr>
            </a:br>
            <a:endParaRPr lang="en-US" sz="1800" b="0" i="0" dirty="0">
              <a:solidFill>
                <a:srgbClr val="222222"/>
              </a:solidFill>
              <a:effectLst/>
              <a:latin typeface="Arial" panose="020B0604020202020204" pitchFamily="34" charset="0"/>
            </a:endParaRPr>
          </a:p>
          <a:p>
            <a:pPr marL="0" indent="0" algn="l">
              <a:buNone/>
            </a:pPr>
            <a:r>
              <a:rPr lang="en-US" sz="1800" b="0" i="0" dirty="0">
                <a:solidFill>
                  <a:srgbClr val="222222"/>
                </a:solidFill>
                <a:effectLst/>
                <a:latin typeface="Arial" panose="020B0604020202020204" pitchFamily="34" charset="0"/>
              </a:rPr>
              <a:t>The focus for AVRY 2023 is to progress their training and concentrate on more racing this year.  </a:t>
            </a:r>
          </a:p>
          <a:p>
            <a:pPr marL="0" indent="0">
              <a:buNone/>
            </a:pPr>
            <a:endParaRPr lang="en-GB" dirty="0"/>
          </a:p>
          <a:p>
            <a:pPr marL="0" indent="0">
              <a:buNone/>
            </a:pPr>
            <a:br>
              <a:rPr lang="en-US" dirty="0"/>
            </a:br>
            <a:endParaRPr lang="en-US" dirty="0"/>
          </a:p>
        </p:txBody>
      </p:sp>
    </p:spTree>
    <p:extLst>
      <p:ext uri="{BB962C8B-B14F-4D97-AF65-F5344CB8AC3E}">
        <p14:creationId xmlns:p14="http://schemas.microsoft.com/office/powerpoint/2010/main" val="81142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3" name="Group 105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54" name="Straight Connector 105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8" name="Isosceles Triangle 105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2" name="Isosceles Triangle 106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Isosceles Triangle 106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4152550" y="609600"/>
            <a:ext cx="2802951" cy="1320800"/>
          </a:xfrm>
        </p:spPr>
        <p:txBody>
          <a:bodyPr vert="horz" lIns="91440" tIns="45720" rIns="91440" bIns="45720" rtlCol="0" anchor="t">
            <a:normAutofit/>
          </a:bodyPr>
          <a:lstStyle/>
          <a:p>
            <a:pPr algn="l"/>
            <a:r>
              <a:rPr lang="en-US" sz="3600" b="1"/>
              <a:t>AVT Report</a:t>
            </a:r>
          </a:p>
        </p:txBody>
      </p:sp>
      <p:sp>
        <p:nvSpPr>
          <p:cNvPr id="3" name="Rectangle 2"/>
          <p:cNvSpPr/>
          <p:nvPr/>
        </p:nvSpPr>
        <p:spPr>
          <a:xfrm>
            <a:off x="3907172" y="2160589"/>
            <a:ext cx="3048329" cy="3880773"/>
          </a:xfrm>
          <a:prstGeom prst="rect">
            <a:avLst/>
          </a:prstGeom>
        </p:spPr>
        <p:txBody>
          <a:bodyPr vert="horz" lIns="91440" tIns="45720" rIns="91440" bIns="45720" rtlCol="0">
            <a:normAutofit/>
          </a:bodyPr>
          <a:lstStyle/>
          <a:p>
            <a:pPr defTabSz="457200">
              <a:spcBef>
                <a:spcPts val="1000"/>
              </a:spcBef>
              <a:buClr>
                <a:schemeClr val="accent1"/>
              </a:buClr>
              <a:buSzPct val="80000"/>
              <a:buFont typeface="Wingdings 3" charset="2"/>
              <a:buChar char=""/>
            </a:pPr>
            <a:r>
              <a:rPr lang="en-US" b="1" dirty="0">
                <a:solidFill>
                  <a:schemeClr val="tx1">
                    <a:lumMod val="75000"/>
                    <a:lumOff val="25000"/>
                  </a:schemeClr>
                </a:solidFill>
              </a:rPr>
              <a:t>Caroline Scott</a:t>
            </a:r>
          </a:p>
          <a:p>
            <a:pPr defTabSz="457200">
              <a:spcBef>
                <a:spcPts val="1000"/>
              </a:spcBef>
              <a:buClr>
                <a:schemeClr val="accent1"/>
              </a:buClr>
              <a:buSzPct val="80000"/>
              <a:buFont typeface="Wingdings 3" charset="2"/>
              <a:buChar char=""/>
            </a:pPr>
            <a:endParaRPr lang="en-US" b="1" dirty="0">
              <a:solidFill>
                <a:schemeClr val="tx1">
                  <a:lumMod val="75000"/>
                  <a:lumOff val="25000"/>
                </a:schemeClr>
              </a:solidFill>
            </a:endParaRPr>
          </a:p>
          <a:p>
            <a:pPr defTabSz="45720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pic>
        <p:nvPicPr>
          <p:cNvPr id="5" name="Picture 4" descr="A person running in a street&#10;&#10;Description automatically generated with low confidence">
            <a:extLst>
              <a:ext uri="{FF2B5EF4-FFF2-40B4-BE49-F238E27FC236}">
                <a16:creationId xmlns:a16="http://schemas.microsoft.com/office/drawing/2014/main" id="{41FE0C0B-B3E9-6D5B-82C1-7F5D1E5312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4660"/>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65" name="Isosceles Triangle 106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5635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12648" y="306478"/>
            <a:ext cx="7488832" cy="726168"/>
          </a:xfrm>
        </p:spPr>
        <p:txBody>
          <a:bodyPr>
            <a:normAutofit/>
          </a:bodyPr>
          <a:lstStyle/>
          <a:p>
            <a:pPr algn="l"/>
            <a:r>
              <a:rPr lang="en-GB" sz="3600" b="1"/>
              <a:t>AVT Report</a:t>
            </a:r>
          </a:p>
        </p:txBody>
      </p:sp>
      <p:sp>
        <p:nvSpPr>
          <p:cNvPr id="3" name="TextBox 2">
            <a:extLst>
              <a:ext uri="{FF2B5EF4-FFF2-40B4-BE49-F238E27FC236}">
                <a16:creationId xmlns:a16="http://schemas.microsoft.com/office/drawing/2014/main" id="{6308EA72-3EF2-4DCA-AEB7-EF8D8AB39D93}"/>
              </a:ext>
            </a:extLst>
          </p:cNvPr>
          <p:cNvSpPr txBox="1"/>
          <p:nvPr/>
        </p:nvSpPr>
        <p:spPr>
          <a:xfrm>
            <a:off x="752400" y="1193400"/>
            <a:ext cx="6658200"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AVT has been active all year with a calendar of events that members were able to attend. We did 51Fiver as a team event where we had each discipline undertaken by a different person for the swim, bike, run. This was so well received we are back in 2023!</a:t>
            </a:r>
          </a:p>
          <a:p>
            <a:r>
              <a:rPr lang="en-US" sz="1600" dirty="0"/>
              <a:t> </a:t>
            </a:r>
          </a:p>
          <a:p>
            <a:r>
              <a:rPr lang="en-US" sz="1600" dirty="0"/>
              <a:t>A large group of AVT were aiming for Ironman 70.3 in Weymouth in September which took a lot of training time to be able to compete, taking over lives! This was successfully completed with a few quite new to the distance and well supported on the day by those not competing.</a:t>
            </a:r>
          </a:p>
          <a:p>
            <a:r>
              <a:rPr lang="en-US" sz="1600" dirty="0"/>
              <a:t> </a:t>
            </a:r>
          </a:p>
          <a:p>
            <a:r>
              <a:rPr lang="en-US" sz="1600" dirty="0"/>
              <a:t>We started coached swimming as a pilot with all sessions sold out which has led to this being a provision that we can now offer into 2023.</a:t>
            </a:r>
          </a:p>
          <a:p>
            <a:r>
              <a:rPr lang="en-US" sz="1600" dirty="0"/>
              <a:t> </a:t>
            </a:r>
          </a:p>
          <a:p>
            <a:r>
              <a:rPr lang="en-US" sz="1600" dirty="0"/>
              <a:t>We have had a Strava segment competition which got quite competitive towards the end as more members got involved and wanted to be on the leaderboard.</a:t>
            </a:r>
          </a:p>
          <a:p>
            <a:r>
              <a:rPr lang="en-US" sz="1600" dirty="0"/>
              <a:t> </a:t>
            </a:r>
          </a:p>
          <a:p>
            <a:r>
              <a:rPr lang="en-US" sz="1600" dirty="0"/>
              <a:t>We hosted an AVT 10 mile time trial around castle </a:t>
            </a:r>
            <a:r>
              <a:rPr lang="en-US" sz="1600" dirty="0" err="1"/>
              <a:t>combe</a:t>
            </a:r>
            <a:r>
              <a:rPr lang="en-US" sz="1600" dirty="0"/>
              <a:t> (which included one of the segments from the competition) which was fiercely competitive with close times for both men and women categories.</a:t>
            </a:r>
          </a:p>
          <a:p>
            <a:r>
              <a:rPr lang="en-US" sz="1600" dirty="0"/>
              <a:t> </a:t>
            </a:r>
          </a:p>
          <a:p>
            <a:br>
              <a:rPr lang="en-US" dirty="0"/>
            </a:br>
            <a:endParaRPr lang="en-US" dirty="0"/>
          </a:p>
        </p:txBody>
      </p:sp>
    </p:spTree>
    <p:extLst>
      <p:ext uri="{BB962C8B-B14F-4D97-AF65-F5344CB8AC3E}">
        <p14:creationId xmlns:p14="http://schemas.microsoft.com/office/powerpoint/2010/main" val="3872096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EC05BE-9DB0-4A8E-AC94-C639B2DC948F}"/>
              </a:ext>
            </a:extLst>
          </p:cNvPr>
          <p:cNvSpPr>
            <a:spLocks noGrp="1"/>
          </p:cNvSpPr>
          <p:nvPr>
            <p:ph idx="1"/>
          </p:nvPr>
        </p:nvSpPr>
        <p:spPr>
          <a:xfrm>
            <a:off x="609599" y="587891"/>
            <a:ext cx="6347714" cy="5453472"/>
          </a:xfrm>
        </p:spPr>
        <p:txBody>
          <a:bodyPr vert="horz" lIns="91440" tIns="45720" rIns="91440" bIns="45720" rtlCol="0" anchor="t">
            <a:normAutofit/>
          </a:bodyPr>
          <a:lstStyle/>
          <a:p>
            <a:pPr marL="0" indent="0">
              <a:buNone/>
            </a:pPr>
            <a:br>
              <a:rPr lang="en-US" dirty="0"/>
            </a:br>
            <a:br>
              <a:rPr lang="en-US" dirty="0"/>
            </a:br>
            <a:endParaRPr lang="en-US" dirty="0"/>
          </a:p>
          <a:p>
            <a:endParaRPr lang="en-GB" dirty="0"/>
          </a:p>
        </p:txBody>
      </p:sp>
      <p:sp>
        <p:nvSpPr>
          <p:cNvPr id="2" name="TextBox 1">
            <a:extLst>
              <a:ext uri="{FF2B5EF4-FFF2-40B4-BE49-F238E27FC236}">
                <a16:creationId xmlns:a16="http://schemas.microsoft.com/office/drawing/2014/main" id="{580E4DB7-06F1-416A-9DB7-42110F6691B9}"/>
              </a:ext>
            </a:extLst>
          </p:cNvPr>
          <p:cNvSpPr txBox="1"/>
          <p:nvPr/>
        </p:nvSpPr>
        <p:spPr>
          <a:xfrm>
            <a:off x="482400" y="230400"/>
            <a:ext cx="6523200" cy="64633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dirty="0"/>
              <a:t>The run to breakfast has attracted a wider group of runners to our informal Saturday morning runs which included visits to local cafes.</a:t>
            </a:r>
          </a:p>
          <a:p>
            <a:r>
              <a:rPr lang="en-US" sz="1800" dirty="0"/>
              <a:t> </a:t>
            </a:r>
          </a:p>
          <a:p>
            <a:r>
              <a:rPr lang="en-US" sz="1800" dirty="0"/>
              <a:t>Towards the end of the year the focus has been on offering multisport provision to a wider group and we are building on the swimming and cycling provision for 2023.</a:t>
            </a:r>
          </a:p>
          <a:p>
            <a:br>
              <a:rPr lang="en-US" sz="1800" dirty="0"/>
            </a:br>
            <a:r>
              <a:rPr lang="en-US" sz="1800" dirty="0"/>
              <a:t>4 people representing GB age-group at triathlon, duathlon and </a:t>
            </a:r>
            <a:r>
              <a:rPr lang="en-US" sz="1800" dirty="0" err="1"/>
              <a:t>aquabike</a:t>
            </a:r>
            <a:r>
              <a:rPr lang="en-US" sz="1800" dirty="0"/>
              <a:t> this year.</a:t>
            </a:r>
          </a:p>
          <a:p>
            <a:br>
              <a:rPr lang="en-US" sz="1800" dirty="0"/>
            </a:br>
            <a:endParaRPr lang="en-US" sz="1800" dirty="0"/>
          </a:p>
          <a:p>
            <a:r>
              <a:rPr lang="en-US" sz="1800" dirty="0"/>
              <a:t>We have seen further enhanced engagement from members on channels such at the AVT Pathways messenger group (a new channel created to support beginners) and AVT FB page. We also created a handbook for all newcomers and a calendar of AVT focus events. </a:t>
            </a:r>
            <a:r>
              <a:rPr lang="en-US" sz="1800" dirty="0">
                <a:solidFill>
                  <a:srgbClr val="000000"/>
                </a:solidFill>
                <a:effectLst/>
              </a:rPr>
              <a:t>Additionally, new AVT run vest has been created. </a:t>
            </a:r>
            <a:endParaRPr lang="en-US" sz="1800" dirty="0"/>
          </a:p>
          <a:p>
            <a:br>
              <a:rPr lang="en-US" sz="1800" dirty="0"/>
            </a:br>
            <a:r>
              <a:rPr lang="en-US" sz="1800" dirty="0"/>
              <a:t>The new AVT Goal Getter </a:t>
            </a:r>
            <a:r>
              <a:rPr lang="en-US" sz="1800" dirty="0" err="1"/>
              <a:t>programme</a:t>
            </a:r>
            <a:r>
              <a:rPr lang="en-US" sz="1800" dirty="0"/>
              <a:t> received 6 gold achievers and one silver. Next year we will be raising the presence of this further by integrating it with the maybe AVR GG goals.</a:t>
            </a:r>
          </a:p>
        </p:txBody>
      </p:sp>
    </p:spTree>
    <p:extLst>
      <p:ext uri="{BB962C8B-B14F-4D97-AF65-F5344CB8AC3E}">
        <p14:creationId xmlns:p14="http://schemas.microsoft.com/office/powerpoint/2010/main" val="1518270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7519" y="620846"/>
            <a:ext cx="4875587" cy="1741721"/>
          </a:xfrm>
        </p:spPr>
        <p:txBody>
          <a:bodyPr>
            <a:normAutofit fontScale="90000"/>
          </a:bodyPr>
          <a:lstStyle/>
          <a:p>
            <a:pPr algn="l"/>
            <a:r>
              <a:rPr lang="en-GB" sz="5600"/>
              <a:t>AVR Goal Getters</a:t>
            </a:r>
            <a:br>
              <a:rPr lang="en-GB" sz="5600"/>
            </a:br>
            <a:endParaRPr lang="en-GB"/>
          </a:p>
        </p:txBody>
      </p:sp>
      <p:sp>
        <p:nvSpPr>
          <p:cNvPr id="3" name="Subtitle 2"/>
          <p:cNvSpPr>
            <a:spLocks noGrp="1"/>
          </p:cNvSpPr>
          <p:nvPr>
            <p:ph type="subTitle" idx="1"/>
          </p:nvPr>
        </p:nvSpPr>
        <p:spPr>
          <a:xfrm>
            <a:off x="597380" y="1648808"/>
            <a:ext cx="6734688" cy="4995810"/>
          </a:xfrm>
        </p:spPr>
        <p:txBody>
          <a:bodyPr>
            <a:normAutofit fontScale="92500"/>
          </a:bodyPr>
          <a:lstStyle/>
          <a:p>
            <a:pPr algn="l" defTabSz="914400"/>
            <a:r>
              <a:rPr lang="en-GB" sz="2300" dirty="0">
                <a:solidFill>
                  <a:schemeClr val="tx1"/>
                </a:solidFill>
              </a:rPr>
              <a:t>This year we had 34 members who achieved a GG medal this year which is excellent.</a:t>
            </a:r>
          </a:p>
          <a:p>
            <a:pPr algn="l" defTabSz="914400"/>
            <a:r>
              <a:rPr lang="en-GB" sz="2300" dirty="0">
                <a:solidFill>
                  <a:schemeClr val="tx1"/>
                </a:solidFill>
              </a:rPr>
              <a:t>We have to give a special mention to Vicky </a:t>
            </a:r>
            <a:r>
              <a:rPr lang="en-GB" sz="2300" dirty="0" err="1">
                <a:solidFill>
                  <a:schemeClr val="tx1"/>
                </a:solidFill>
              </a:rPr>
              <a:t>Bodman</a:t>
            </a:r>
            <a:r>
              <a:rPr lang="en-GB" sz="2300" dirty="0">
                <a:solidFill>
                  <a:schemeClr val="tx1"/>
                </a:solidFill>
              </a:rPr>
              <a:t> and </a:t>
            </a:r>
            <a:r>
              <a:rPr lang="en-GB" sz="2300" dirty="0" err="1">
                <a:solidFill>
                  <a:schemeClr val="tx1"/>
                </a:solidFill>
              </a:rPr>
              <a:t>Annalie</a:t>
            </a:r>
            <a:r>
              <a:rPr lang="en-GB" sz="2300" dirty="0">
                <a:solidFill>
                  <a:schemeClr val="tx1"/>
                </a:solidFill>
              </a:rPr>
              <a:t> </a:t>
            </a:r>
            <a:r>
              <a:rPr lang="en-GB" sz="2300" dirty="0" err="1">
                <a:solidFill>
                  <a:schemeClr val="tx1"/>
                </a:solidFill>
              </a:rPr>
              <a:t>Ibison</a:t>
            </a:r>
            <a:r>
              <a:rPr lang="en-GB" sz="2300" dirty="0">
                <a:solidFill>
                  <a:schemeClr val="tx1"/>
                </a:solidFill>
              </a:rPr>
              <a:t> who achieved triple Gold in all 3 section </a:t>
            </a:r>
          </a:p>
          <a:p>
            <a:pPr algn="l" defTabSz="914400"/>
            <a:r>
              <a:rPr lang="en-GB" sz="2300" dirty="0">
                <a:solidFill>
                  <a:schemeClr val="tx1"/>
                </a:solidFill>
              </a:rPr>
              <a:t>Me vs Me</a:t>
            </a:r>
          </a:p>
          <a:p>
            <a:pPr algn="l" defTabSz="914400"/>
            <a:r>
              <a:rPr lang="en-GB" sz="2300" dirty="0">
                <a:solidFill>
                  <a:schemeClr val="tx1"/>
                </a:solidFill>
              </a:rPr>
              <a:t>AVR GG Challenge</a:t>
            </a:r>
          </a:p>
          <a:p>
            <a:pPr algn="l" defTabSz="914400"/>
            <a:r>
              <a:rPr lang="en-GB" sz="2300" dirty="0">
                <a:solidFill>
                  <a:schemeClr val="tx1"/>
                </a:solidFill>
              </a:rPr>
              <a:t>AVT GG Challenge  </a:t>
            </a:r>
          </a:p>
          <a:p>
            <a:pPr algn="l" defTabSz="914400"/>
            <a:r>
              <a:rPr lang="en-GB" sz="2300" dirty="0">
                <a:solidFill>
                  <a:schemeClr val="tx1"/>
                </a:solidFill>
              </a:rPr>
              <a:t>Thank you very much to the organisers and mentees</a:t>
            </a:r>
          </a:p>
          <a:p>
            <a:pPr algn="l" defTabSz="914400"/>
            <a:r>
              <a:rPr lang="en-US" sz="2300" dirty="0">
                <a:solidFill>
                  <a:schemeClr val="tx1"/>
                </a:solidFill>
              </a:rPr>
              <a:t>Sean Price – Presentation </a:t>
            </a:r>
          </a:p>
          <a:p>
            <a:pPr algn="just"/>
            <a:br>
              <a:rPr lang="en-GB" sz="2800" dirty="0">
                <a:ea typeface="+mn-lt"/>
                <a:cs typeface="+mn-lt"/>
              </a:rPr>
            </a:br>
            <a:endParaRPr lang="en-GB" sz="2800" dirty="0">
              <a:ea typeface="+mn-lt"/>
              <a:cs typeface="+mn-lt"/>
            </a:endParaRPr>
          </a:p>
        </p:txBody>
      </p:sp>
      <p:pic>
        <p:nvPicPr>
          <p:cNvPr id="6" name="image1.png" descr="A picture containing clipart&#10;&#10;Description automatically generated"/>
          <p:cNvPicPr/>
          <p:nvPr/>
        </p:nvPicPr>
        <p:blipFill>
          <a:blip r:embed="rId3"/>
          <a:srcRect/>
          <a:stretch>
            <a:fillRect/>
          </a:stretch>
        </p:blipFill>
        <p:spPr>
          <a:xfrm>
            <a:off x="1006423" y="265811"/>
            <a:ext cx="1679486" cy="1268578"/>
          </a:xfrm>
          <a:prstGeom prst="rect">
            <a:avLst/>
          </a:prstGeom>
          <a:ln/>
        </p:spPr>
      </p:pic>
    </p:spTree>
    <p:extLst>
      <p:ext uri="{BB962C8B-B14F-4D97-AF65-F5344CB8AC3E}">
        <p14:creationId xmlns:p14="http://schemas.microsoft.com/office/powerpoint/2010/main" val="1843926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D679971-5DF1-1578-A48E-D07DE0CF6BD0}"/>
              </a:ext>
            </a:extLst>
          </p:cNvPr>
          <p:cNvPicPr>
            <a:picLocks noGrp="1" noChangeAspect="1"/>
          </p:cNvPicPr>
          <p:nvPr>
            <p:ph idx="1"/>
          </p:nvPr>
        </p:nvPicPr>
        <p:blipFill>
          <a:blip r:embed="rId2"/>
          <a:stretch>
            <a:fillRect/>
          </a:stretch>
        </p:blipFill>
        <p:spPr>
          <a:xfrm>
            <a:off x="644845" y="287338"/>
            <a:ext cx="6277923" cy="6391275"/>
          </a:xfrm>
        </p:spPr>
      </p:pic>
    </p:spTree>
    <p:extLst>
      <p:ext uri="{BB962C8B-B14F-4D97-AF65-F5344CB8AC3E}">
        <p14:creationId xmlns:p14="http://schemas.microsoft.com/office/powerpoint/2010/main" val="806311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EA57D14-FFDE-1CF3-502E-A3C0C6766292}"/>
              </a:ext>
            </a:extLst>
          </p:cNvPr>
          <p:cNvPicPr>
            <a:picLocks noChangeAspect="1"/>
          </p:cNvPicPr>
          <p:nvPr/>
        </p:nvPicPr>
        <p:blipFill>
          <a:blip r:embed="rId2"/>
          <a:stretch>
            <a:fillRect/>
          </a:stretch>
        </p:blipFill>
        <p:spPr>
          <a:xfrm>
            <a:off x="0" y="283049"/>
            <a:ext cx="3202044" cy="2203297"/>
          </a:xfrm>
          <a:prstGeom prst="rect">
            <a:avLst/>
          </a:prstGeom>
        </p:spPr>
      </p:pic>
      <p:pic>
        <p:nvPicPr>
          <p:cNvPr id="6" name="Picture 5">
            <a:extLst>
              <a:ext uri="{FF2B5EF4-FFF2-40B4-BE49-F238E27FC236}">
                <a16:creationId xmlns:a16="http://schemas.microsoft.com/office/drawing/2014/main" id="{F0121669-A76A-1E95-4211-6E5211E5F158}"/>
              </a:ext>
            </a:extLst>
          </p:cNvPr>
          <p:cNvPicPr>
            <a:picLocks noChangeAspect="1"/>
          </p:cNvPicPr>
          <p:nvPr/>
        </p:nvPicPr>
        <p:blipFill>
          <a:blip r:embed="rId3"/>
          <a:stretch>
            <a:fillRect/>
          </a:stretch>
        </p:blipFill>
        <p:spPr>
          <a:xfrm>
            <a:off x="3237229" y="294129"/>
            <a:ext cx="3114428" cy="2363804"/>
          </a:xfrm>
          <a:prstGeom prst="rect">
            <a:avLst/>
          </a:prstGeom>
        </p:spPr>
      </p:pic>
      <p:pic>
        <p:nvPicPr>
          <p:cNvPr id="10" name="Picture 9">
            <a:extLst>
              <a:ext uri="{FF2B5EF4-FFF2-40B4-BE49-F238E27FC236}">
                <a16:creationId xmlns:a16="http://schemas.microsoft.com/office/drawing/2014/main" id="{55448777-2D3F-92A4-EEC3-777D81991941}"/>
              </a:ext>
            </a:extLst>
          </p:cNvPr>
          <p:cNvPicPr>
            <a:picLocks noChangeAspect="1"/>
          </p:cNvPicPr>
          <p:nvPr/>
        </p:nvPicPr>
        <p:blipFill>
          <a:blip r:embed="rId4"/>
          <a:stretch>
            <a:fillRect/>
          </a:stretch>
        </p:blipFill>
        <p:spPr>
          <a:xfrm>
            <a:off x="6351657" y="256772"/>
            <a:ext cx="2791201" cy="2965312"/>
          </a:xfrm>
          <a:prstGeom prst="rect">
            <a:avLst/>
          </a:prstGeom>
        </p:spPr>
      </p:pic>
      <p:pic>
        <p:nvPicPr>
          <p:cNvPr id="13" name="Picture 12">
            <a:extLst>
              <a:ext uri="{FF2B5EF4-FFF2-40B4-BE49-F238E27FC236}">
                <a16:creationId xmlns:a16="http://schemas.microsoft.com/office/drawing/2014/main" id="{96E6DCA5-0424-3EBB-A4FD-D3D3E63DDD5A}"/>
              </a:ext>
            </a:extLst>
          </p:cNvPr>
          <p:cNvPicPr>
            <a:picLocks noChangeAspect="1"/>
          </p:cNvPicPr>
          <p:nvPr/>
        </p:nvPicPr>
        <p:blipFill>
          <a:blip r:embed="rId5"/>
          <a:stretch>
            <a:fillRect/>
          </a:stretch>
        </p:blipFill>
        <p:spPr>
          <a:xfrm>
            <a:off x="91093" y="2486346"/>
            <a:ext cx="2894416" cy="4314504"/>
          </a:xfrm>
          <a:prstGeom prst="rect">
            <a:avLst/>
          </a:prstGeom>
        </p:spPr>
      </p:pic>
      <p:pic>
        <p:nvPicPr>
          <p:cNvPr id="17" name="Picture 16">
            <a:extLst>
              <a:ext uri="{FF2B5EF4-FFF2-40B4-BE49-F238E27FC236}">
                <a16:creationId xmlns:a16="http://schemas.microsoft.com/office/drawing/2014/main" id="{CE5B8CC7-5FB0-A6B8-7DC7-A75BC00AD158}"/>
              </a:ext>
            </a:extLst>
          </p:cNvPr>
          <p:cNvPicPr>
            <a:picLocks noChangeAspect="1"/>
          </p:cNvPicPr>
          <p:nvPr/>
        </p:nvPicPr>
        <p:blipFill>
          <a:blip r:embed="rId6"/>
          <a:stretch>
            <a:fillRect/>
          </a:stretch>
        </p:blipFill>
        <p:spPr>
          <a:xfrm>
            <a:off x="3075460" y="2668663"/>
            <a:ext cx="3198424" cy="4165524"/>
          </a:xfrm>
          <a:prstGeom prst="rect">
            <a:avLst/>
          </a:prstGeom>
        </p:spPr>
      </p:pic>
      <p:pic>
        <p:nvPicPr>
          <p:cNvPr id="20" name="Picture 19">
            <a:extLst>
              <a:ext uri="{FF2B5EF4-FFF2-40B4-BE49-F238E27FC236}">
                <a16:creationId xmlns:a16="http://schemas.microsoft.com/office/drawing/2014/main" id="{8F590B64-F81C-2B44-B6C6-462E263855EC}"/>
              </a:ext>
            </a:extLst>
          </p:cNvPr>
          <p:cNvPicPr>
            <a:picLocks noChangeAspect="1"/>
          </p:cNvPicPr>
          <p:nvPr/>
        </p:nvPicPr>
        <p:blipFill>
          <a:blip r:embed="rId7"/>
          <a:stretch>
            <a:fillRect/>
          </a:stretch>
        </p:blipFill>
        <p:spPr>
          <a:xfrm>
            <a:off x="6351657" y="3429000"/>
            <a:ext cx="2701249" cy="3172228"/>
          </a:xfrm>
          <a:prstGeom prst="rect">
            <a:avLst/>
          </a:prstGeom>
        </p:spPr>
      </p:pic>
    </p:spTree>
    <p:extLst>
      <p:ext uri="{BB962C8B-B14F-4D97-AF65-F5344CB8AC3E}">
        <p14:creationId xmlns:p14="http://schemas.microsoft.com/office/powerpoint/2010/main" val="2794104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44624"/>
            <a:ext cx="7632848" cy="1320168"/>
          </a:xfrm>
        </p:spPr>
        <p:txBody>
          <a:bodyPr>
            <a:noAutofit/>
          </a:bodyPr>
          <a:lstStyle/>
          <a:p>
            <a:pPr algn="l"/>
            <a:r>
              <a:rPr lang="en-GB" sz="3600" b="1"/>
              <a:t>Constitutional </a:t>
            </a:r>
            <a:br>
              <a:rPr lang="en-GB" sz="3600" b="1"/>
            </a:br>
            <a:r>
              <a:rPr lang="en-GB" sz="3600" b="1"/>
              <a:t>Amendments</a:t>
            </a:r>
          </a:p>
        </p:txBody>
      </p:sp>
      <p:sp>
        <p:nvSpPr>
          <p:cNvPr id="7" name="Subtitle 2"/>
          <p:cNvSpPr>
            <a:spLocks noGrp="1"/>
          </p:cNvSpPr>
          <p:nvPr>
            <p:ph type="subTitle" idx="1"/>
          </p:nvPr>
        </p:nvSpPr>
        <p:spPr>
          <a:xfrm>
            <a:off x="721241" y="1325167"/>
            <a:ext cx="6630081" cy="5262945"/>
          </a:xfrm>
        </p:spPr>
        <p:txBody>
          <a:bodyPr>
            <a:normAutofit/>
          </a:bodyPr>
          <a:lstStyle/>
          <a:p>
            <a:pPr algn="l"/>
            <a:r>
              <a:rPr lang="en-GB" dirty="0">
                <a:solidFill>
                  <a:schemeClr val="tx1"/>
                </a:solidFill>
              </a:rPr>
              <a:t>1. The change of name of the youth section of Junior Avon Valley Runners to Avon Valley Runners Youth (AVRY). The young athletes need to feel they are part of the club and encouraged to filter into the adult section as one body </a:t>
            </a:r>
          </a:p>
          <a:p>
            <a:pPr algn="l">
              <a:buFont typeface="Arial" panose="020B0604020202020204" pitchFamily="34" charset="0"/>
              <a:buChar char="•"/>
            </a:pPr>
            <a:endParaRPr lang="en-GB" dirty="0">
              <a:solidFill>
                <a:schemeClr val="tx1"/>
              </a:solidFill>
            </a:endParaRPr>
          </a:p>
          <a:p>
            <a:pPr algn="l"/>
            <a:r>
              <a:rPr lang="en-GB" dirty="0">
                <a:solidFill>
                  <a:schemeClr val="tx1"/>
                </a:solidFill>
              </a:rPr>
              <a:t>2. Avon Valley Runners Youth (AVRY) is not  separately financially accountable section of the club that is responsible for members aged 11 to 16 inclusive. </a:t>
            </a:r>
            <a:br>
              <a:rPr lang="en-GB" dirty="0">
                <a:ea typeface="+mn-lt"/>
                <a:cs typeface="+mn-lt"/>
              </a:rPr>
            </a:br>
            <a:endParaRPr lang="en-US" dirty="0"/>
          </a:p>
          <a:p>
            <a:pPr algn="l"/>
            <a:br>
              <a:rPr lang="en-US" dirty="0"/>
            </a:br>
            <a:endParaRPr lang="en-US" dirty="0">
              <a:solidFill>
                <a:schemeClr val="tx1"/>
              </a:solidFill>
            </a:endParaRPr>
          </a:p>
          <a:p>
            <a:pPr algn="l"/>
            <a:endParaRPr lang="en-GB" dirty="0">
              <a:solidFill>
                <a:schemeClr val="tx1"/>
              </a:solidFill>
            </a:endParaRPr>
          </a:p>
          <a:p>
            <a:pPr marL="1143000" indent="-1143000" algn="l">
              <a:buFont typeface="Arial" panose="020B0604020202020204" pitchFamily="34" charset="0"/>
              <a:buChar char="•"/>
            </a:pPr>
            <a:endParaRPr lang="en-GB" dirty="0">
              <a:solidFill>
                <a:schemeClr val="tx1"/>
              </a:solidFill>
            </a:endParaRPr>
          </a:p>
          <a:p>
            <a:pPr marL="1143000" indent="-1143000" algn="l">
              <a:buFont typeface="Arial" panose="020B0604020202020204" pitchFamily="34" charset="0"/>
              <a:buChar char="•"/>
            </a:pPr>
            <a:endParaRPr lang="en-GB" b="1" dirty="0">
              <a:solidFill>
                <a:srgbClr val="FF0000"/>
              </a:solidFill>
            </a:endParaRPr>
          </a:p>
        </p:txBody>
      </p:sp>
    </p:spTree>
    <p:extLst>
      <p:ext uri="{BB962C8B-B14F-4D97-AF65-F5344CB8AC3E}">
        <p14:creationId xmlns:p14="http://schemas.microsoft.com/office/powerpoint/2010/main" val="15584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A7F5-3BDE-E9CC-1F1D-E75444E23C1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F4B0A37-05C3-EC22-729B-9D4EE7E44FD7}"/>
              </a:ext>
            </a:extLst>
          </p:cNvPr>
          <p:cNvSpPr>
            <a:spLocks noGrp="1"/>
          </p:cNvSpPr>
          <p:nvPr>
            <p:ph idx="1"/>
          </p:nvPr>
        </p:nvSpPr>
        <p:spPr/>
        <p:txBody>
          <a:bodyPr>
            <a:normAutofit fontScale="85000" lnSpcReduction="10000"/>
          </a:bodyPr>
          <a:lstStyle/>
          <a:p>
            <a:r>
              <a:rPr lang="en-US" dirty="0"/>
              <a:t>Good evening and thank you for coming this evening</a:t>
            </a:r>
          </a:p>
          <a:p>
            <a:r>
              <a:rPr lang="en-US" dirty="0"/>
              <a:t>I’d like to open the meeting by thanking the current committee for all their hard work through the last year. We have been through some challenging times and the committee support has been amazing</a:t>
            </a:r>
          </a:p>
          <a:p>
            <a:r>
              <a:rPr lang="en-US" dirty="0"/>
              <a:t>In particular I would like to thank David Hyde for stepping in to cover Chair at short notice in May and also Vicky </a:t>
            </a:r>
            <a:r>
              <a:rPr lang="en-US" dirty="0" err="1"/>
              <a:t>Bodman</a:t>
            </a:r>
            <a:r>
              <a:rPr lang="en-US" dirty="0"/>
              <a:t>, Jay Sims-Bagshaw and Warren Wade for assisting over the few months in the summer when the club was in some turmoil.</a:t>
            </a:r>
          </a:p>
          <a:p>
            <a:r>
              <a:rPr lang="en-US" dirty="0"/>
              <a:t>I took the post of Chair at the end of September and am slowly but surely finding my feet with the great support of David Hyde who us now club secretary</a:t>
            </a:r>
          </a:p>
          <a:p>
            <a:r>
              <a:rPr lang="en-US" dirty="0"/>
              <a:t>I look forward to another year of AVR achievements across the youth and adult </a:t>
            </a:r>
            <a:r>
              <a:rPr lang="en-US"/>
              <a:t>sections alike!</a:t>
            </a:r>
            <a:endParaRPr lang="en-US" dirty="0"/>
          </a:p>
          <a:p>
            <a:r>
              <a:rPr lang="en-US" dirty="0"/>
              <a:t>  </a:t>
            </a:r>
            <a:endParaRPr lang="en-GB" dirty="0"/>
          </a:p>
        </p:txBody>
      </p:sp>
    </p:spTree>
    <p:extLst>
      <p:ext uri="{BB962C8B-B14F-4D97-AF65-F5344CB8AC3E}">
        <p14:creationId xmlns:p14="http://schemas.microsoft.com/office/powerpoint/2010/main" val="2339056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23176" y="36478"/>
            <a:ext cx="7704856" cy="1320168"/>
          </a:xfrm>
        </p:spPr>
        <p:txBody>
          <a:bodyPr>
            <a:noAutofit/>
          </a:bodyPr>
          <a:lstStyle/>
          <a:p>
            <a:pPr algn="l"/>
            <a:r>
              <a:rPr lang="en-GB" sz="3600" b="1"/>
              <a:t>Membership Fees</a:t>
            </a:r>
          </a:p>
        </p:txBody>
      </p:sp>
      <p:sp>
        <p:nvSpPr>
          <p:cNvPr id="11" name="Subtitle 2"/>
          <p:cNvSpPr txBox="1">
            <a:spLocks/>
          </p:cNvSpPr>
          <p:nvPr/>
        </p:nvSpPr>
        <p:spPr>
          <a:xfrm>
            <a:off x="979512" y="1844824"/>
            <a:ext cx="7480920" cy="439467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600"/>
              </a:spcBef>
              <a:buSzPct val="90000"/>
              <a:tabLst>
                <a:tab pos="228600" algn="l"/>
              </a:tabLst>
            </a:pPr>
            <a:endParaRPr lang="en-GB" sz="3000"/>
          </a:p>
        </p:txBody>
      </p:sp>
      <p:sp>
        <p:nvSpPr>
          <p:cNvPr id="4" name="Rectangle 3"/>
          <p:cNvSpPr/>
          <p:nvPr/>
        </p:nvSpPr>
        <p:spPr>
          <a:xfrm>
            <a:off x="1403648" y="1340768"/>
            <a:ext cx="5679665" cy="4505440"/>
          </a:xfrm>
          <a:prstGeom prst="rect">
            <a:avLst/>
          </a:prstGeom>
        </p:spPr>
        <p:txBody>
          <a:bodyPr wrap="square" lIns="91440" tIns="45720" rIns="91440" bIns="45720" anchor="t">
            <a:normAutofit lnSpcReduction="10000"/>
          </a:bodyPr>
          <a:lstStyle/>
          <a:p>
            <a:r>
              <a:rPr lang="en-GB" sz="2400" dirty="0"/>
              <a:t>The committee proposes that we increase the annual membership fees for 2022/23:- </a:t>
            </a:r>
          </a:p>
          <a:p>
            <a:endParaRPr lang="en-GB" sz="2400" dirty="0"/>
          </a:p>
          <a:p>
            <a:r>
              <a:rPr lang="en-GB" sz="2400" b="1" dirty="0"/>
              <a:t>Junior/Student - £13.50</a:t>
            </a:r>
          </a:p>
          <a:p>
            <a:r>
              <a:rPr lang="en-GB" sz="2400" b="1" dirty="0"/>
              <a:t>Adult  - £27</a:t>
            </a:r>
          </a:p>
          <a:p>
            <a:r>
              <a:rPr lang="en-GB" sz="2400" dirty="0"/>
              <a:t>TRFC Fees have increased 12% this year and we need to remain Solvent.</a:t>
            </a:r>
          </a:p>
          <a:p>
            <a:endParaRPr lang="en-GB" sz="2400" dirty="0"/>
          </a:p>
          <a:p>
            <a:r>
              <a:rPr lang="en-GB" sz="2400" dirty="0"/>
              <a:t>EA membership will remain optional for those people who require or wish to sign up for it but this has gone up by £1 this year.</a:t>
            </a:r>
          </a:p>
          <a:p>
            <a:endParaRPr lang="en-GB" sz="2400" dirty="0"/>
          </a:p>
          <a:p>
            <a:endParaRPr lang="en-GB" sz="2400" dirty="0"/>
          </a:p>
        </p:txBody>
      </p:sp>
    </p:spTree>
    <p:extLst>
      <p:ext uri="{BB962C8B-B14F-4D97-AF65-F5344CB8AC3E}">
        <p14:creationId xmlns:p14="http://schemas.microsoft.com/office/powerpoint/2010/main" val="249941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36478"/>
            <a:ext cx="7488832" cy="1320168"/>
          </a:xfrm>
        </p:spPr>
        <p:txBody>
          <a:bodyPr>
            <a:normAutofit/>
          </a:bodyPr>
          <a:lstStyle/>
          <a:p>
            <a:pPr algn="l"/>
            <a:r>
              <a:rPr lang="en-GB" sz="3600" b="1"/>
              <a:t>Next Year</a:t>
            </a:r>
          </a:p>
        </p:txBody>
      </p:sp>
      <p:sp>
        <p:nvSpPr>
          <p:cNvPr id="3" name="TextBox 2"/>
          <p:cNvSpPr txBox="1"/>
          <p:nvPr/>
        </p:nvSpPr>
        <p:spPr>
          <a:xfrm>
            <a:off x="611560" y="1356646"/>
            <a:ext cx="6624736" cy="4247317"/>
          </a:xfrm>
          <a:prstGeom prst="rect">
            <a:avLst/>
          </a:prstGeom>
          <a:noFill/>
        </p:spPr>
        <p:txBody>
          <a:bodyPr wrap="square" lIns="91440" tIns="45720" rIns="91440" bIns="45720" rtlCol="0" anchor="t">
            <a:spAutoFit/>
          </a:bodyPr>
          <a:lstStyle/>
          <a:p>
            <a:pPr lvl="1"/>
            <a:endParaRPr lang="en-GB" dirty="0"/>
          </a:p>
          <a:p>
            <a:r>
              <a:rPr lang="en-GB" b="1" dirty="0"/>
              <a:t>Conclusion</a:t>
            </a:r>
            <a:endParaRPr lang="en-GB" dirty="0"/>
          </a:p>
          <a:p>
            <a:r>
              <a:rPr lang="en-GB" dirty="0"/>
              <a:t>Next year will see the club focus on several areas including:</a:t>
            </a:r>
          </a:p>
          <a:p>
            <a:pPr marL="1200150" lvl="2" indent="-285750">
              <a:buFont typeface="Wingdings" charset="2"/>
              <a:buChar char="ü"/>
            </a:pPr>
            <a:r>
              <a:rPr lang="en-GB" dirty="0"/>
              <a:t>CIRF’s and LIRF’s – Continuation and Growth of club sessions </a:t>
            </a:r>
          </a:p>
          <a:p>
            <a:pPr marL="1200150" lvl="2" indent="-285750">
              <a:buFont typeface="Wingdings" charset="2"/>
              <a:buChar char="ü"/>
            </a:pPr>
            <a:r>
              <a:rPr lang="en-GB" dirty="0">
                <a:ea typeface="+mn-lt"/>
                <a:cs typeface="+mn-lt"/>
              </a:rPr>
              <a:t>Presentation Evening</a:t>
            </a:r>
          </a:p>
          <a:p>
            <a:pPr marL="1200150" lvl="2" indent="-285750">
              <a:buFont typeface="Wingdings" charset="2"/>
              <a:buChar char="ü"/>
            </a:pPr>
            <a:r>
              <a:rPr lang="en-GB" dirty="0"/>
              <a:t>Current Working groups:</a:t>
            </a:r>
          </a:p>
          <a:p>
            <a:pPr marL="1657350" lvl="3" indent="-285750">
              <a:buFont typeface="Wingdings" charset="2"/>
              <a:buChar char="§"/>
            </a:pPr>
            <a:r>
              <a:rPr lang="en-GB" dirty="0"/>
              <a:t>Social</a:t>
            </a:r>
          </a:p>
          <a:p>
            <a:pPr marL="1657350" lvl="3" indent="-285750">
              <a:buFont typeface="Wingdings" charset="2"/>
              <a:buChar char="§"/>
            </a:pPr>
            <a:r>
              <a:rPr lang="en-GB" dirty="0"/>
              <a:t>AVRY</a:t>
            </a:r>
          </a:p>
          <a:p>
            <a:pPr marL="1657350" lvl="3" indent="-285750">
              <a:buFont typeface="Wingdings" charset="2"/>
              <a:buChar char="§"/>
            </a:pPr>
            <a:r>
              <a:rPr lang="en-GB" dirty="0"/>
              <a:t>AVT</a:t>
            </a:r>
          </a:p>
          <a:p>
            <a:pPr marL="1657350" lvl="3" indent="-285750">
              <a:buFont typeface="Wingdings" charset="2"/>
              <a:buChar char="§"/>
            </a:pPr>
            <a:r>
              <a:rPr lang="en-GB" dirty="0"/>
              <a:t>AVR Half – Vicky </a:t>
            </a:r>
            <a:r>
              <a:rPr lang="en-GB" dirty="0" err="1"/>
              <a:t>Bodman</a:t>
            </a:r>
            <a:r>
              <a:rPr lang="en-GB" dirty="0"/>
              <a:t> and Hayley Anderson </a:t>
            </a:r>
          </a:p>
          <a:p>
            <a:pPr marL="1657350" lvl="3" indent="-285750">
              <a:buFont typeface="Wingdings" charset="2"/>
              <a:buChar char="§"/>
            </a:pPr>
            <a:r>
              <a:rPr lang="en-GB" dirty="0"/>
              <a:t>Over the Hills – Ed Knudsen</a:t>
            </a:r>
          </a:p>
          <a:p>
            <a:pPr marL="1657350" lvl="3" indent="-285750">
              <a:buFont typeface="Wingdings" charset="2"/>
              <a:buChar char="§"/>
            </a:pPr>
            <a:r>
              <a:rPr lang="en-GB" dirty="0"/>
              <a:t>AVR Westbury 5K  Gary Macalister</a:t>
            </a:r>
          </a:p>
          <a:p>
            <a:pPr marL="1657350" lvl="3" indent="-285750">
              <a:buFont typeface="Wingdings" charset="2"/>
              <a:buChar char="§"/>
            </a:pPr>
            <a:r>
              <a:rPr lang="en-GB" dirty="0"/>
              <a:t>Goal Getters </a:t>
            </a:r>
          </a:p>
          <a:p>
            <a:pPr marL="1657350" lvl="3" indent="-285750">
              <a:buFont typeface="Wingdings" charset="2"/>
              <a:buChar char="§"/>
            </a:pPr>
            <a:r>
              <a:rPr lang="en-GB" dirty="0"/>
              <a:t>AVR Relay</a:t>
            </a:r>
          </a:p>
        </p:txBody>
      </p:sp>
    </p:spTree>
    <p:extLst>
      <p:ext uri="{BB962C8B-B14F-4D97-AF65-F5344CB8AC3E}">
        <p14:creationId xmlns:p14="http://schemas.microsoft.com/office/powerpoint/2010/main" val="744443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03648" y="44624"/>
            <a:ext cx="7632848" cy="1320168"/>
          </a:xfrm>
        </p:spPr>
        <p:txBody>
          <a:bodyPr>
            <a:noAutofit/>
          </a:bodyPr>
          <a:lstStyle/>
          <a:p>
            <a:pPr algn="l"/>
            <a:r>
              <a:rPr lang="en-GB" sz="3600" b="1"/>
              <a:t>Outgoing Committee</a:t>
            </a:r>
            <a:br>
              <a:rPr lang="en-GB" sz="3600" b="1"/>
            </a:br>
            <a:r>
              <a:rPr lang="en-GB" sz="3600" b="1"/>
              <a:t> Members</a:t>
            </a:r>
          </a:p>
        </p:txBody>
      </p:sp>
      <p:sp>
        <p:nvSpPr>
          <p:cNvPr id="4" name="Rectangle 3"/>
          <p:cNvSpPr/>
          <p:nvPr/>
        </p:nvSpPr>
        <p:spPr>
          <a:xfrm>
            <a:off x="827584" y="1628800"/>
            <a:ext cx="6669832" cy="4608512"/>
          </a:xfrm>
          <a:prstGeom prst="rect">
            <a:avLst/>
          </a:prstGeom>
        </p:spPr>
        <p:txBody>
          <a:bodyPr wrap="square" lIns="91440" tIns="45720" rIns="91440" bIns="45720" anchor="t">
            <a:normAutofit/>
          </a:bodyPr>
          <a:lstStyle/>
          <a:p>
            <a:pPr algn="ctr"/>
            <a:endParaRPr lang="en-GB" sz="2400" b="1" dirty="0"/>
          </a:p>
          <a:p>
            <a:pPr algn="ctr"/>
            <a:r>
              <a:rPr lang="en-GB" sz="2400" b="1" dirty="0" err="1"/>
              <a:t>Sheona</a:t>
            </a:r>
            <a:r>
              <a:rPr lang="en-GB" sz="2400" b="1" dirty="0"/>
              <a:t> </a:t>
            </a:r>
            <a:r>
              <a:rPr lang="en-GB" sz="2400" b="1" dirty="0" err="1"/>
              <a:t>Yellowlass</a:t>
            </a:r>
            <a:r>
              <a:rPr lang="en-GB" sz="2400" b="1" dirty="0"/>
              <a:t> - Treasurer</a:t>
            </a:r>
          </a:p>
          <a:p>
            <a:pPr algn="ctr"/>
            <a:r>
              <a:rPr lang="en-GB" sz="2400" b="1" dirty="0"/>
              <a:t>Gemma Knudsen – Road Race Secretary</a:t>
            </a:r>
          </a:p>
          <a:p>
            <a:pPr algn="ctr"/>
            <a:r>
              <a:rPr lang="en-GB" sz="2400" b="1" dirty="0"/>
              <a:t>Michael Guy – Offroad Secretary</a:t>
            </a:r>
          </a:p>
          <a:p>
            <a:pPr algn="ctr"/>
            <a:r>
              <a:rPr lang="en-GB" sz="2400" b="1" dirty="0"/>
              <a:t>Carole Alston – Safeguard Lead </a:t>
            </a:r>
          </a:p>
          <a:p>
            <a:pPr algn="ctr"/>
            <a:endParaRPr lang="en-GB" sz="2400" b="1" dirty="0"/>
          </a:p>
          <a:p>
            <a:pPr algn="ctr"/>
            <a:r>
              <a:rPr lang="en-GB" sz="2400" dirty="0"/>
              <a:t>The whole club would like to thank  </a:t>
            </a:r>
            <a:r>
              <a:rPr lang="en-GB" sz="2400" dirty="0" err="1"/>
              <a:t>Sheona</a:t>
            </a:r>
            <a:r>
              <a:rPr lang="en-GB" sz="2400" dirty="0"/>
              <a:t>, Gemma, Michael and Carole for their contribution. Their continued support of the club is very much appreciated.</a:t>
            </a:r>
          </a:p>
          <a:p>
            <a:endParaRPr lang="en-GB" sz="2400" dirty="0"/>
          </a:p>
        </p:txBody>
      </p:sp>
    </p:spTree>
    <p:extLst>
      <p:ext uri="{BB962C8B-B14F-4D97-AF65-F5344CB8AC3E}">
        <p14:creationId xmlns:p14="http://schemas.microsoft.com/office/powerpoint/2010/main" val="1436643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20896" y="36478"/>
            <a:ext cx="7704856" cy="944250"/>
          </a:xfrm>
        </p:spPr>
        <p:txBody>
          <a:bodyPr>
            <a:noAutofit/>
          </a:bodyPr>
          <a:lstStyle/>
          <a:p>
            <a:pPr algn="l"/>
            <a:r>
              <a:rPr lang="en-GB" sz="3600" b="1"/>
              <a:t>Election of Committee</a:t>
            </a:r>
          </a:p>
        </p:txBody>
      </p:sp>
      <p:graphicFrame>
        <p:nvGraphicFramePr>
          <p:cNvPr id="3" name="Table 2"/>
          <p:cNvGraphicFramePr>
            <a:graphicFrameLocks noGrp="1"/>
          </p:cNvGraphicFramePr>
          <p:nvPr>
            <p:extLst>
              <p:ext uri="{D42A27DB-BD31-4B8C-83A1-F6EECF244321}">
                <p14:modId xmlns:p14="http://schemas.microsoft.com/office/powerpoint/2010/main" val="64490199"/>
              </p:ext>
            </p:extLst>
          </p:nvPr>
        </p:nvGraphicFramePr>
        <p:xfrm>
          <a:off x="950347" y="1276492"/>
          <a:ext cx="6077177" cy="3970381"/>
        </p:xfrm>
        <a:graphic>
          <a:graphicData uri="http://schemas.openxmlformats.org/drawingml/2006/table">
            <a:tbl>
              <a:tblPr firstRow="1" bandRow="1">
                <a:tableStyleId>{1FECB4D8-DB02-4DC6-A0A2-4F2EBAE1DC90}</a:tableStyleId>
              </a:tblPr>
              <a:tblGrid>
                <a:gridCol w="2293329">
                  <a:extLst>
                    <a:ext uri="{9D8B030D-6E8A-4147-A177-3AD203B41FA5}">
                      <a16:colId xmlns:a16="http://schemas.microsoft.com/office/drawing/2014/main" val="20000"/>
                    </a:ext>
                  </a:extLst>
                </a:gridCol>
                <a:gridCol w="3783848">
                  <a:extLst>
                    <a:ext uri="{9D8B030D-6E8A-4147-A177-3AD203B41FA5}">
                      <a16:colId xmlns:a16="http://schemas.microsoft.com/office/drawing/2014/main" val="20001"/>
                    </a:ext>
                  </a:extLst>
                </a:gridCol>
              </a:tblGrid>
              <a:tr h="330116">
                <a:tc>
                  <a:txBody>
                    <a:bodyPr/>
                    <a:lstStyle/>
                    <a:p>
                      <a:pPr algn="ctr"/>
                      <a:r>
                        <a:rPr lang="en-US" dirty="0"/>
                        <a:t>Name</a:t>
                      </a:r>
                    </a:p>
                  </a:txBody>
                  <a:tcPr/>
                </a:tc>
                <a:tc>
                  <a:txBody>
                    <a:bodyPr/>
                    <a:lstStyle/>
                    <a:p>
                      <a:pPr algn="ctr"/>
                      <a:r>
                        <a:rPr lang="en-US" dirty="0"/>
                        <a:t>Role</a:t>
                      </a:r>
                    </a:p>
                  </a:txBody>
                  <a:tcPr/>
                </a:tc>
                <a:extLst>
                  <a:ext uri="{0D108BD9-81ED-4DB2-BD59-A6C34878D82A}">
                    <a16:rowId xmlns:a16="http://schemas.microsoft.com/office/drawing/2014/main" val="10000"/>
                  </a:ext>
                </a:extLst>
              </a:tr>
              <a:tr h="307936">
                <a:tc>
                  <a:txBody>
                    <a:bodyPr/>
                    <a:lstStyle/>
                    <a:p>
                      <a:r>
                        <a:rPr lang="en-US" sz="1400" dirty="0"/>
                        <a:t>Sara Robert</a:t>
                      </a:r>
                    </a:p>
                  </a:txBody>
                  <a:tcPr/>
                </a:tc>
                <a:tc>
                  <a:txBody>
                    <a:bodyPr/>
                    <a:lstStyle/>
                    <a:p>
                      <a:r>
                        <a:rPr lang="en-US" sz="1400" dirty="0"/>
                        <a:t>Chairman</a:t>
                      </a:r>
                    </a:p>
                  </a:txBody>
                  <a:tcPr/>
                </a:tc>
                <a:extLst>
                  <a:ext uri="{0D108BD9-81ED-4DB2-BD59-A6C34878D82A}">
                    <a16:rowId xmlns:a16="http://schemas.microsoft.com/office/drawing/2014/main" val="10001"/>
                  </a:ext>
                </a:extLst>
              </a:tr>
              <a:tr h="307936">
                <a:tc>
                  <a:txBody>
                    <a:bodyPr/>
                    <a:lstStyle/>
                    <a:p>
                      <a:r>
                        <a:rPr lang="en-US" sz="1400" dirty="0"/>
                        <a:t>Dave Hyde</a:t>
                      </a:r>
                    </a:p>
                  </a:txBody>
                  <a:tcPr/>
                </a:tc>
                <a:tc>
                  <a:txBody>
                    <a:bodyPr/>
                    <a:lstStyle/>
                    <a:p>
                      <a:r>
                        <a:rPr lang="en-US" sz="1400" dirty="0"/>
                        <a:t>Honorary</a:t>
                      </a:r>
                      <a:r>
                        <a:rPr lang="en-US" sz="1400" baseline="0" dirty="0"/>
                        <a:t> </a:t>
                      </a:r>
                      <a:r>
                        <a:rPr lang="en-US" sz="1400" dirty="0"/>
                        <a:t>Secretary</a:t>
                      </a:r>
                    </a:p>
                  </a:txBody>
                  <a:tcPr/>
                </a:tc>
                <a:extLst>
                  <a:ext uri="{0D108BD9-81ED-4DB2-BD59-A6C34878D82A}">
                    <a16:rowId xmlns:a16="http://schemas.microsoft.com/office/drawing/2014/main" val="10002"/>
                  </a:ext>
                </a:extLst>
              </a:tr>
              <a:tr h="365532">
                <a:tc>
                  <a:txBody>
                    <a:bodyPr/>
                    <a:lstStyle/>
                    <a:p>
                      <a:r>
                        <a:rPr lang="en-US" sz="1400" dirty="0"/>
                        <a:t>Dave Hyde </a:t>
                      </a:r>
                    </a:p>
                  </a:txBody>
                  <a:tcPr/>
                </a:tc>
                <a:tc>
                  <a:txBody>
                    <a:bodyPr/>
                    <a:lstStyle/>
                    <a:p>
                      <a:r>
                        <a:rPr lang="en-US" sz="1400" dirty="0"/>
                        <a:t>Vice Chair</a:t>
                      </a:r>
                    </a:p>
                  </a:txBody>
                  <a:tcPr/>
                </a:tc>
                <a:extLst>
                  <a:ext uri="{0D108BD9-81ED-4DB2-BD59-A6C34878D82A}">
                    <a16:rowId xmlns:a16="http://schemas.microsoft.com/office/drawing/2014/main" val="3283291414"/>
                  </a:ext>
                </a:extLst>
              </a:tr>
              <a:tr h="307936">
                <a:tc>
                  <a:txBody>
                    <a:bodyPr/>
                    <a:lstStyle/>
                    <a:p>
                      <a:r>
                        <a:rPr lang="en-US" sz="1400" dirty="0"/>
                        <a:t>Simon Reeves (Temporary)</a:t>
                      </a:r>
                    </a:p>
                  </a:txBody>
                  <a:tcPr/>
                </a:tc>
                <a:tc>
                  <a:txBody>
                    <a:bodyPr/>
                    <a:lstStyle/>
                    <a:p>
                      <a:r>
                        <a:rPr lang="en-US" sz="1400" dirty="0"/>
                        <a:t>Honorary Treasurer</a:t>
                      </a:r>
                    </a:p>
                  </a:txBody>
                  <a:tcPr/>
                </a:tc>
                <a:extLst>
                  <a:ext uri="{0D108BD9-81ED-4DB2-BD59-A6C34878D82A}">
                    <a16:rowId xmlns:a16="http://schemas.microsoft.com/office/drawing/2014/main" val="10003"/>
                  </a:ext>
                </a:extLst>
              </a:tr>
              <a:tr h="307936">
                <a:tc>
                  <a:txBody>
                    <a:bodyPr/>
                    <a:lstStyle/>
                    <a:p>
                      <a:r>
                        <a:rPr lang="en-US" sz="1400" dirty="0"/>
                        <a:t>Debbie Ellis</a:t>
                      </a:r>
                    </a:p>
                  </a:txBody>
                  <a:tcPr/>
                </a:tc>
                <a:tc>
                  <a:txBody>
                    <a:bodyPr/>
                    <a:lstStyle/>
                    <a:p>
                      <a:r>
                        <a:rPr lang="en-US" sz="1400" dirty="0"/>
                        <a:t>AVRY Secretary</a:t>
                      </a:r>
                    </a:p>
                  </a:txBody>
                  <a:tcPr/>
                </a:tc>
                <a:extLst>
                  <a:ext uri="{0D108BD9-81ED-4DB2-BD59-A6C34878D82A}">
                    <a16:rowId xmlns:a16="http://schemas.microsoft.com/office/drawing/2014/main" val="1480179133"/>
                  </a:ext>
                </a:extLst>
              </a:tr>
              <a:tr h="467665">
                <a:tc>
                  <a:txBody>
                    <a:bodyPr/>
                    <a:lstStyle/>
                    <a:p>
                      <a:r>
                        <a:rPr lang="en-US" sz="1400" dirty="0"/>
                        <a:t>Martin </a:t>
                      </a:r>
                      <a:r>
                        <a:rPr lang="en-US" sz="1400" dirty="0" err="1"/>
                        <a:t>Russam</a:t>
                      </a:r>
                      <a:r>
                        <a:rPr lang="en-US" sz="1400"/>
                        <a:t>  </a:t>
                      </a:r>
                      <a:r>
                        <a:rPr lang="en-US" sz="1400" dirty="0"/>
                        <a:t>(New)</a:t>
                      </a:r>
                    </a:p>
                  </a:txBody>
                  <a:tcPr/>
                </a:tc>
                <a:tc>
                  <a:txBody>
                    <a:bodyPr/>
                    <a:lstStyle/>
                    <a:p>
                      <a:r>
                        <a:rPr lang="en-US" sz="1400" dirty="0"/>
                        <a:t>Road Race Secretaries</a:t>
                      </a:r>
                    </a:p>
                  </a:txBody>
                  <a:tcPr/>
                </a:tc>
                <a:extLst>
                  <a:ext uri="{0D108BD9-81ED-4DB2-BD59-A6C34878D82A}">
                    <a16:rowId xmlns:a16="http://schemas.microsoft.com/office/drawing/2014/main" val="2540940338"/>
                  </a:ext>
                </a:extLst>
              </a:tr>
              <a:tr h="307936">
                <a:tc>
                  <a:txBody>
                    <a:bodyPr/>
                    <a:lstStyle/>
                    <a:p>
                      <a:r>
                        <a:rPr lang="en-US" sz="1400" dirty="0"/>
                        <a:t>Andrew </a:t>
                      </a:r>
                      <a:r>
                        <a:rPr lang="en-US" sz="1400" dirty="0" err="1"/>
                        <a:t>Sharratt</a:t>
                      </a:r>
                      <a:r>
                        <a:rPr lang="en-US" sz="1400" dirty="0"/>
                        <a:t> (New)</a:t>
                      </a:r>
                    </a:p>
                  </a:txBody>
                  <a:tcPr/>
                </a:tc>
                <a:tc>
                  <a:txBody>
                    <a:bodyPr/>
                    <a:lstStyle/>
                    <a:p>
                      <a:r>
                        <a:rPr lang="en-US" sz="1400" dirty="0"/>
                        <a:t>Off Road Race Secretary</a:t>
                      </a:r>
                    </a:p>
                  </a:txBody>
                  <a:tcPr/>
                </a:tc>
                <a:extLst>
                  <a:ext uri="{0D108BD9-81ED-4DB2-BD59-A6C34878D82A}">
                    <a16:rowId xmlns:a16="http://schemas.microsoft.com/office/drawing/2014/main" val="10007"/>
                  </a:ext>
                </a:extLst>
              </a:tr>
              <a:tr h="307936">
                <a:tc>
                  <a:txBody>
                    <a:bodyPr/>
                    <a:lstStyle/>
                    <a:p>
                      <a:r>
                        <a:rPr lang="en-US" sz="1400" dirty="0"/>
                        <a:t>Emma Day</a:t>
                      </a:r>
                    </a:p>
                  </a:txBody>
                  <a:tcPr/>
                </a:tc>
                <a:tc>
                  <a:txBody>
                    <a:bodyPr/>
                    <a:lstStyle/>
                    <a:p>
                      <a:r>
                        <a:rPr lang="en-US" sz="1400" dirty="0"/>
                        <a:t>Membership Secretary</a:t>
                      </a:r>
                      <a:r>
                        <a:rPr lang="en-US" sz="1400" baseline="0" dirty="0"/>
                        <a:t> (Admin)</a:t>
                      </a:r>
                      <a:endParaRPr lang="en-US" sz="1400" dirty="0"/>
                    </a:p>
                  </a:txBody>
                  <a:tcPr/>
                </a:tc>
                <a:extLst>
                  <a:ext uri="{0D108BD9-81ED-4DB2-BD59-A6C34878D82A}">
                    <a16:rowId xmlns:a16="http://schemas.microsoft.com/office/drawing/2014/main" val="10008"/>
                  </a:ext>
                </a:extLst>
              </a:tr>
              <a:tr h="307936">
                <a:tc>
                  <a:txBody>
                    <a:bodyPr/>
                    <a:lstStyle/>
                    <a:p>
                      <a:r>
                        <a:rPr lang="en-US" sz="1400" dirty="0"/>
                        <a:t>Caroline Scott </a:t>
                      </a:r>
                    </a:p>
                  </a:txBody>
                  <a:tcPr/>
                </a:tc>
                <a:tc>
                  <a:txBody>
                    <a:bodyPr/>
                    <a:lstStyle/>
                    <a:p>
                      <a:r>
                        <a:rPr lang="en-US" sz="1400" dirty="0" err="1"/>
                        <a:t>Multi Sport</a:t>
                      </a:r>
                      <a:r>
                        <a:rPr lang="en-US" sz="1400" dirty="0"/>
                        <a:t> Secretary</a:t>
                      </a:r>
                    </a:p>
                  </a:txBody>
                  <a:tcPr/>
                </a:tc>
                <a:extLst>
                  <a:ext uri="{0D108BD9-81ED-4DB2-BD59-A6C34878D82A}">
                    <a16:rowId xmlns:a16="http://schemas.microsoft.com/office/drawing/2014/main" val="10010"/>
                  </a:ext>
                </a:extLst>
              </a:tr>
              <a:tr h="307936">
                <a:tc>
                  <a:txBody>
                    <a:bodyPr/>
                    <a:lstStyle/>
                    <a:p>
                      <a:r>
                        <a:rPr lang="en-US" sz="1400" dirty="0"/>
                        <a:t>Jay Sims Bagshaw (New)</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Safeguarding Lead</a:t>
                      </a:r>
                    </a:p>
                  </a:txBody>
                  <a:tcPr/>
                </a:tc>
                <a:extLst>
                  <a:ext uri="{0D108BD9-81ED-4DB2-BD59-A6C34878D82A}">
                    <a16:rowId xmlns:a16="http://schemas.microsoft.com/office/drawing/2014/main" val="10011"/>
                  </a:ext>
                </a:extLst>
              </a:tr>
              <a:tr h="307936">
                <a:tc>
                  <a:txBody>
                    <a:bodyPr/>
                    <a:lstStyle/>
                    <a:p>
                      <a:pPr lvl="0">
                        <a:buNone/>
                      </a:pPr>
                      <a:r>
                        <a:rPr lang="en-US" sz="1400" dirty="0"/>
                        <a:t>Hayley Anderson </a:t>
                      </a:r>
                    </a:p>
                  </a:txBody>
                  <a:tcPr/>
                </a:tc>
                <a:tc>
                  <a:txBody>
                    <a:bodyPr/>
                    <a:lstStyle/>
                    <a:p>
                      <a:pPr marL="0" lvl="0" indent="0" algn="l">
                        <a:lnSpc>
                          <a:spcPct val="100000"/>
                        </a:lnSpc>
                        <a:spcBef>
                          <a:spcPts val="0"/>
                        </a:spcBef>
                        <a:spcAft>
                          <a:spcPts val="0"/>
                        </a:spcAft>
                        <a:buNone/>
                      </a:pPr>
                      <a:r>
                        <a:rPr lang="en-US" sz="1400" dirty="0"/>
                        <a:t>Minutes Secretary</a:t>
                      </a: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237344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420896" y="36478"/>
            <a:ext cx="7704856" cy="944250"/>
          </a:xfrm>
        </p:spPr>
        <p:txBody>
          <a:bodyPr>
            <a:noAutofit/>
          </a:bodyPr>
          <a:lstStyle/>
          <a:p>
            <a:pPr algn="l"/>
            <a:r>
              <a:rPr lang="en-GB" sz="3600" b="1"/>
              <a:t>Welfare Officers</a:t>
            </a:r>
          </a:p>
        </p:txBody>
      </p:sp>
      <p:graphicFrame>
        <p:nvGraphicFramePr>
          <p:cNvPr id="3" name="Table 2"/>
          <p:cNvGraphicFramePr>
            <a:graphicFrameLocks noGrp="1"/>
          </p:cNvGraphicFramePr>
          <p:nvPr>
            <p:extLst>
              <p:ext uri="{D42A27DB-BD31-4B8C-83A1-F6EECF244321}">
                <p14:modId xmlns:p14="http://schemas.microsoft.com/office/powerpoint/2010/main" val="2167817688"/>
              </p:ext>
            </p:extLst>
          </p:nvPr>
        </p:nvGraphicFramePr>
        <p:xfrm>
          <a:off x="1451918" y="2172728"/>
          <a:ext cx="5201598" cy="1818170"/>
        </p:xfrm>
        <a:graphic>
          <a:graphicData uri="http://schemas.openxmlformats.org/drawingml/2006/table">
            <a:tbl>
              <a:tblPr firstRow="1" bandRow="1">
                <a:tableStyleId>{1FECB4D8-DB02-4DC6-A0A2-4F2EBAE1DC90}</a:tableStyleId>
              </a:tblPr>
              <a:tblGrid>
                <a:gridCol w="1966289">
                  <a:extLst>
                    <a:ext uri="{9D8B030D-6E8A-4147-A177-3AD203B41FA5}">
                      <a16:colId xmlns:a16="http://schemas.microsoft.com/office/drawing/2014/main" val="20000"/>
                    </a:ext>
                  </a:extLst>
                </a:gridCol>
                <a:gridCol w="3235309">
                  <a:extLst>
                    <a:ext uri="{9D8B030D-6E8A-4147-A177-3AD203B41FA5}">
                      <a16:colId xmlns:a16="http://schemas.microsoft.com/office/drawing/2014/main" val="20001"/>
                    </a:ext>
                  </a:extLst>
                </a:gridCol>
              </a:tblGrid>
              <a:tr h="453430">
                <a:tc>
                  <a:txBody>
                    <a:bodyPr/>
                    <a:lstStyle/>
                    <a:p>
                      <a:pPr algn="ctr"/>
                      <a:r>
                        <a:rPr lang="en-US"/>
                        <a:t>Name</a:t>
                      </a:r>
                    </a:p>
                  </a:txBody>
                  <a:tcPr/>
                </a:tc>
                <a:tc>
                  <a:txBody>
                    <a:bodyPr/>
                    <a:lstStyle/>
                    <a:p>
                      <a:pPr algn="ctr"/>
                      <a:r>
                        <a:rPr lang="en-US"/>
                        <a:t>Role</a:t>
                      </a:r>
                    </a:p>
                  </a:txBody>
                  <a:tcPr/>
                </a:tc>
                <a:extLst>
                  <a:ext uri="{0D108BD9-81ED-4DB2-BD59-A6C34878D82A}">
                    <a16:rowId xmlns:a16="http://schemas.microsoft.com/office/drawing/2014/main" val="10000"/>
                  </a:ext>
                </a:extLst>
              </a:tr>
              <a:tr h="341185">
                <a:tc>
                  <a:txBody>
                    <a:bodyPr/>
                    <a:lstStyle/>
                    <a:p>
                      <a:r>
                        <a:rPr lang="en-US" sz="1400" dirty="0"/>
                        <a:t>Jay Sims - Bagshaw</a:t>
                      </a:r>
                    </a:p>
                  </a:txBody>
                  <a:tcPr/>
                </a:tc>
                <a:tc>
                  <a:txBody>
                    <a:bodyPr/>
                    <a:lstStyle/>
                    <a:p>
                      <a:pPr lvl="0">
                        <a:buNone/>
                      </a:pPr>
                      <a:r>
                        <a:rPr lang="en-US" sz="1400" dirty="0"/>
                        <a:t>Welfare Officer AVR Female </a:t>
                      </a:r>
                    </a:p>
                  </a:txBody>
                  <a:tcPr/>
                </a:tc>
                <a:extLst>
                  <a:ext uri="{0D108BD9-81ED-4DB2-BD59-A6C34878D82A}">
                    <a16:rowId xmlns:a16="http://schemas.microsoft.com/office/drawing/2014/main" val="10001"/>
                  </a:ext>
                </a:extLst>
              </a:tr>
              <a:tr h="341185">
                <a:tc>
                  <a:txBody>
                    <a:bodyPr/>
                    <a:lstStyle/>
                    <a:p>
                      <a:r>
                        <a:rPr lang="en-US" sz="1400" baseline="0"/>
                        <a:t>Alan Button </a:t>
                      </a:r>
                    </a:p>
                  </a:txBody>
                  <a:tcPr/>
                </a:tc>
                <a:tc>
                  <a:txBody>
                    <a:bodyPr/>
                    <a:lstStyle/>
                    <a:p>
                      <a:r>
                        <a:rPr lang="en-US" sz="1400" dirty="0"/>
                        <a:t>Welfare Officer AVR Male</a:t>
                      </a:r>
                    </a:p>
                  </a:txBody>
                  <a:tcPr/>
                </a:tc>
                <a:extLst>
                  <a:ext uri="{0D108BD9-81ED-4DB2-BD59-A6C34878D82A}">
                    <a16:rowId xmlns:a16="http://schemas.microsoft.com/office/drawing/2014/main" val="10002"/>
                  </a:ext>
                </a:extLst>
              </a:tr>
              <a:tr h="341185">
                <a:tc>
                  <a:txBody>
                    <a:bodyPr/>
                    <a:lstStyle/>
                    <a:p>
                      <a:pPr lvl="0">
                        <a:buNone/>
                      </a:pPr>
                      <a:r>
                        <a:rPr lang="en-US" sz="1400"/>
                        <a:t>Sara Robert</a:t>
                      </a:r>
                    </a:p>
                  </a:txBody>
                  <a:tcPr/>
                </a:tc>
                <a:tc>
                  <a:txBody>
                    <a:bodyPr/>
                    <a:lstStyle/>
                    <a:p>
                      <a:pPr lvl="0">
                        <a:buNone/>
                      </a:pPr>
                      <a:r>
                        <a:rPr lang="en-US" sz="1400" dirty="0"/>
                        <a:t>Safeguarding Officer AVRY</a:t>
                      </a:r>
                    </a:p>
                  </a:txBody>
                  <a:tcPr/>
                </a:tc>
                <a:extLst>
                  <a:ext uri="{0D108BD9-81ED-4DB2-BD59-A6C34878D82A}">
                    <a16:rowId xmlns:a16="http://schemas.microsoft.com/office/drawing/2014/main" val="1784883171"/>
                  </a:ext>
                </a:extLst>
              </a:tr>
              <a:tr h="341185">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83291414"/>
                  </a:ext>
                </a:extLst>
              </a:tr>
            </a:tbl>
          </a:graphicData>
        </a:graphic>
      </p:graphicFrame>
    </p:spTree>
    <p:extLst>
      <p:ext uri="{BB962C8B-B14F-4D97-AF65-F5344CB8AC3E}">
        <p14:creationId xmlns:p14="http://schemas.microsoft.com/office/powerpoint/2010/main" val="7316555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50" name="Rectangle 104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2" name="Straight Connector 105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4" name="Straight Connector 105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5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Isosceles Triangle 105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4" name="Isosceles Triangle 106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6" name="Freeform: Shape 1065">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24409CFA-4388-FAC4-07D7-FF66177C210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7937" y="441789"/>
            <a:ext cx="4397273" cy="60514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B29C4CA-9F41-4275-8A22-5096BF93B1F0}"/>
              </a:ext>
            </a:extLst>
          </p:cNvPr>
          <p:cNvSpPr txBox="1"/>
          <p:nvPr/>
        </p:nvSpPr>
        <p:spPr>
          <a:xfrm>
            <a:off x="5386293" y="2837329"/>
            <a:ext cx="3384741" cy="331793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defTabSz="457200">
              <a:spcBef>
                <a:spcPts val="1000"/>
              </a:spcBef>
              <a:buClr>
                <a:schemeClr val="accent1"/>
              </a:buClr>
              <a:buSzPct val="80000"/>
              <a:buFont typeface="Wingdings 3" charset="2"/>
              <a:buChar char=""/>
            </a:pPr>
            <a:r>
              <a:rPr lang="en-US">
                <a:solidFill>
                  <a:srgbClr val="FFFFFF"/>
                </a:solidFill>
              </a:rPr>
              <a:t>Ticket Sales Close  23rd January  </a:t>
            </a:r>
          </a:p>
        </p:txBody>
      </p:sp>
    </p:spTree>
    <p:extLst>
      <p:ext uri="{BB962C8B-B14F-4D97-AF65-F5344CB8AC3E}">
        <p14:creationId xmlns:p14="http://schemas.microsoft.com/office/powerpoint/2010/main" val="3327732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115616" y="2420888"/>
            <a:ext cx="7488832" cy="1320168"/>
          </a:xfrm>
        </p:spPr>
        <p:txBody>
          <a:bodyPr>
            <a:normAutofit/>
          </a:bodyPr>
          <a:lstStyle/>
          <a:p>
            <a:pPr algn="l"/>
            <a:r>
              <a:rPr lang="en-GB" sz="3600" b="1"/>
              <a:t>Agree Minutes of Previous AGM</a:t>
            </a:r>
          </a:p>
        </p:txBody>
      </p:sp>
    </p:spTree>
    <p:extLst>
      <p:ext uri="{BB962C8B-B14F-4D97-AF65-F5344CB8AC3E}">
        <p14:creationId xmlns:p14="http://schemas.microsoft.com/office/powerpoint/2010/main" val="236639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miling at the camera&#10;&#10;Description automatically generated with medium confidence">
            <a:extLst>
              <a:ext uri="{FF2B5EF4-FFF2-40B4-BE49-F238E27FC236}">
                <a16:creationId xmlns:a16="http://schemas.microsoft.com/office/drawing/2014/main" id="{5D604993-2288-A8E8-3FB1-CDCC5C57880C}"/>
              </a:ext>
            </a:extLst>
          </p:cNvPr>
          <p:cNvPicPr>
            <a:picLocks noChangeAspect="1"/>
          </p:cNvPicPr>
          <p:nvPr/>
        </p:nvPicPr>
        <p:blipFill rotWithShape="1">
          <a:blip r:embed="rId2">
            <a:extLst>
              <a:ext uri="{28A0092B-C50C-407E-A947-70E740481C1C}">
                <a14:useLocalDpi xmlns:a14="http://schemas.microsoft.com/office/drawing/2010/main" val="0"/>
              </a:ext>
            </a:extLst>
          </a:blip>
          <a:srcRect r="9092" b="14485"/>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42" name="Title 1"/>
          <p:cNvSpPr txBox="1">
            <a:spLocks/>
          </p:cNvSpPr>
          <p:nvPr/>
        </p:nvSpPr>
        <p:spPr>
          <a:xfrm>
            <a:off x="4035421" y="1678665"/>
            <a:ext cx="4214727" cy="2372168"/>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defTabSz="457200">
              <a:lnSpc>
                <a:spcPct val="90000"/>
              </a:lnSpc>
              <a:spcAft>
                <a:spcPts val="600"/>
              </a:spcAft>
            </a:pPr>
            <a:r>
              <a:rPr lang="en-US" sz="5400" b="1" dirty="0">
                <a:solidFill>
                  <a:schemeClr val="accent1"/>
                </a:solidFill>
              </a:rPr>
              <a:t>Treasurer’s  Report</a:t>
            </a:r>
          </a:p>
        </p:txBody>
      </p:sp>
      <p:sp>
        <p:nvSpPr>
          <p:cNvPr id="34" name="Subtitle 2"/>
          <p:cNvSpPr>
            <a:spLocks noGrp="1"/>
          </p:cNvSpPr>
          <p:nvPr>
            <p:ph type="subTitle" idx="1"/>
          </p:nvPr>
        </p:nvSpPr>
        <p:spPr>
          <a:xfrm>
            <a:off x="4035422" y="4050833"/>
            <a:ext cx="2920080" cy="1096899"/>
          </a:xfrm>
        </p:spPr>
        <p:txBody>
          <a:bodyPr vert="horz" lIns="91440" tIns="45720" rIns="91440" bIns="45720" rtlCol="0" anchor="t">
            <a:normAutofit/>
          </a:bodyPr>
          <a:lstStyle/>
          <a:p>
            <a:pPr lvl="0">
              <a:tabLst>
                <a:tab pos="228600" algn="l"/>
              </a:tabLst>
            </a:pPr>
            <a:r>
              <a:rPr lang="en-US" dirty="0" err="1"/>
              <a:t>Sheona</a:t>
            </a:r>
            <a:r>
              <a:rPr lang="en-US" dirty="0"/>
              <a:t> </a:t>
            </a:r>
            <a:r>
              <a:rPr lang="en-US" dirty="0" err="1"/>
              <a:t>Yellowlees</a:t>
            </a:r>
            <a:endParaRPr lang="en-US" dirty="0"/>
          </a:p>
          <a:p>
            <a:pPr lvl="0">
              <a:tabLst>
                <a:tab pos="228600" algn="l"/>
              </a:tabLst>
            </a:pPr>
            <a:endParaRPr lang="en-US" dirty="0"/>
          </a:p>
        </p:txBody>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79512" y="116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2791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7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34ABC1-DF7D-4CDB-B1AC-709CF1471ACC}"/>
              </a:ext>
            </a:extLst>
          </p:cNvPr>
          <p:cNvSpPr>
            <a:spLocks noGrp="1"/>
          </p:cNvSpPr>
          <p:nvPr>
            <p:ph idx="1"/>
          </p:nvPr>
        </p:nvSpPr>
        <p:spPr>
          <a:xfrm>
            <a:off x="591599" y="108590"/>
            <a:ext cx="6680714" cy="6589773"/>
          </a:xfrm>
        </p:spPr>
        <p:txBody>
          <a:bodyPr>
            <a:normAutofit/>
          </a:bodyPr>
          <a:lstStyle/>
          <a:p>
            <a:r>
              <a:rPr lang="en-US" b="1" u="sng" dirty="0"/>
              <a:t>Overall Summary in year surplus of £900</a:t>
            </a:r>
          </a:p>
          <a:p>
            <a:endParaRPr lang="en-US" dirty="0"/>
          </a:p>
          <a:p>
            <a:r>
              <a:rPr lang="en-US" dirty="0"/>
              <a:t>New Funnel</a:t>
            </a:r>
          </a:p>
          <a:p>
            <a:endParaRPr lang="en-US" dirty="0"/>
          </a:p>
          <a:p>
            <a:r>
              <a:rPr lang="en-US" dirty="0"/>
              <a:t>Storage</a:t>
            </a:r>
          </a:p>
          <a:p>
            <a:endParaRPr lang="en-US" dirty="0"/>
          </a:p>
          <a:p>
            <a:r>
              <a:rPr lang="en-US" dirty="0"/>
              <a:t>OTH and Half performance</a:t>
            </a:r>
          </a:p>
          <a:p>
            <a:endParaRPr lang="en-US" dirty="0"/>
          </a:p>
          <a:p>
            <a:r>
              <a:rPr lang="en-US" dirty="0"/>
              <a:t>Implementation of electronic payment for kit</a:t>
            </a:r>
          </a:p>
          <a:p>
            <a:endParaRPr lang="en-US" dirty="0"/>
          </a:p>
          <a:p>
            <a:r>
              <a:rPr lang="en-US" dirty="0"/>
              <a:t>Membership down</a:t>
            </a:r>
          </a:p>
          <a:p>
            <a:endParaRPr lang="en-US" dirty="0"/>
          </a:p>
          <a:p>
            <a:r>
              <a:rPr lang="en-US" dirty="0"/>
              <a:t>Rent increase</a:t>
            </a:r>
            <a:endParaRPr lang="en-GB" dirty="0"/>
          </a:p>
        </p:txBody>
      </p:sp>
    </p:spTree>
    <p:extLst>
      <p:ext uri="{BB962C8B-B14F-4D97-AF65-F5344CB8AC3E}">
        <p14:creationId xmlns:p14="http://schemas.microsoft.com/office/powerpoint/2010/main" val="420226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3" name="Group 105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54" name="Straight Connector 105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55" name="Straight Connector 105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5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8" name="Isosceles Triangle 105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5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2" name="Isosceles Triangle 106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63" name="Isosceles Triangle 106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65" name="Rectangle 106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7" name="Group 106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68" name="Straight Connector 106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6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1" name="Isosceles Triangle 107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5" name="Isosceles Triangle 107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76" name="Isosceles Triangle 107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78" name="Rectangle 107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11560" y="116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63AE8DA8-8D33-96DB-4A9C-B116EC9E9F16}"/>
              </a:ext>
            </a:extLst>
          </p:cNvPr>
          <p:cNvPicPr>
            <a:picLocks noChangeAspect="1"/>
          </p:cNvPicPr>
          <p:nvPr/>
        </p:nvPicPr>
        <p:blipFill rotWithShape="1">
          <a:blip r:embed="rId4"/>
          <a:srcRect t="23403" b="29100"/>
          <a:stretch/>
        </p:blipFill>
        <p:spPr>
          <a:xfrm>
            <a:off x="4343600" y="795299"/>
            <a:ext cx="4441223" cy="5251117"/>
          </a:xfrm>
          <a:prstGeom prst="rect">
            <a:avLst/>
          </a:prstGeom>
        </p:spPr>
      </p:pic>
      <p:pic>
        <p:nvPicPr>
          <p:cNvPr id="9" name="Picture 8">
            <a:extLst>
              <a:ext uri="{FF2B5EF4-FFF2-40B4-BE49-F238E27FC236}">
                <a16:creationId xmlns:a16="http://schemas.microsoft.com/office/drawing/2014/main" id="{B198F96C-CF5F-6237-A455-B1337EE9B685}"/>
              </a:ext>
            </a:extLst>
          </p:cNvPr>
          <p:cNvPicPr>
            <a:picLocks noChangeAspect="1"/>
          </p:cNvPicPr>
          <p:nvPr/>
        </p:nvPicPr>
        <p:blipFill rotWithShape="1">
          <a:blip r:embed="rId5"/>
          <a:srcRect l="229" t="694" r="1671" b="78172"/>
          <a:stretch/>
        </p:blipFill>
        <p:spPr>
          <a:xfrm>
            <a:off x="451318" y="1913990"/>
            <a:ext cx="3771361" cy="2268020"/>
          </a:xfrm>
          <a:prstGeom prst="rect">
            <a:avLst/>
          </a:prstGeom>
        </p:spPr>
      </p:pic>
    </p:spTree>
    <p:extLst>
      <p:ext uri="{BB962C8B-B14F-4D97-AF65-F5344CB8AC3E}">
        <p14:creationId xmlns:p14="http://schemas.microsoft.com/office/powerpoint/2010/main" val="215505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Users\Andrew\Documents\AVR\Picture1.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61560" y="98632"/>
            <a:ext cx="1152128" cy="115986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id="{29CFECF6-C3DD-6C1A-80A2-50CE528D5A23}"/>
              </a:ext>
            </a:extLst>
          </p:cNvPr>
          <p:cNvPicPr>
            <a:picLocks noChangeAspect="1"/>
          </p:cNvPicPr>
          <p:nvPr/>
        </p:nvPicPr>
        <p:blipFill rotWithShape="1">
          <a:blip r:embed="rId4"/>
          <a:srcRect t="70112" b="2771"/>
          <a:stretch/>
        </p:blipFill>
        <p:spPr>
          <a:xfrm>
            <a:off x="564145" y="1769723"/>
            <a:ext cx="6860454" cy="3318553"/>
          </a:xfrm>
          <a:prstGeom prst="rect">
            <a:avLst/>
          </a:prstGeom>
        </p:spPr>
      </p:pic>
    </p:spTree>
    <p:extLst>
      <p:ext uri="{BB962C8B-B14F-4D97-AF65-F5344CB8AC3E}">
        <p14:creationId xmlns:p14="http://schemas.microsoft.com/office/powerpoint/2010/main" val="815874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1" name="Straight Connector 10">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5" name="Straight Connector 24">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DB19622-06EA-168A-77F5-145156B82F1F}"/>
              </a:ext>
            </a:extLst>
          </p:cNvPr>
          <p:cNvPicPr>
            <a:picLocks noGrp="1" noChangeAspect="1"/>
          </p:cNvPicPr>
          <p:nvPr>
            <p:ph idx="1"/>
          </p:nvPr>
        </p:nvPicPr>
        <p:blipFill rotWithShape="1">
          <a:blip r:embed="rId2"/>
          <a:srcRect r="19480" b="-1"/>
          <a:stretch/>
        </p:blipFill>
        <p:spPr>
          <a:xfrm>
            <a:off x="426339" y="571500"/>
            <a:ext cx="8291322" cy="5715000"/>
          </a:xfrm>
          <a:prstGeom prst="rect">
            <a:avLst/>
          </a:prstGeom>
        </p:spPr>
      </p:pic>
    </p:spTree>
    <p:extLst>
      <p:ext uri="{BB962C8B-B14F-4D97-AF65-F5344CB8AC3E}">
        <p14:creationId xmlns:p14="http://schemas.microsoft.com/office/powerpoint/2010/main" val="329835054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4006</TotalTime>
  <Words>1844</Words>
  <Application>Microsoft Office PowerPoint</Application>
  <PresentationFormat>On-screen Show (4:3)</PresentationFormat>
  <Paragraphs>236</Paragraphs>
  <Slides>35</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Trebuchet MS</vt:lpstr>
      <vt:lpstr>Wingdings</vt:lpstr>
      <vt:lpstr>Wingdings 3</vt:lpstr>
      <vt:lpstr>1_Office Theme</vt:lpstr>
      <vt:lpstr>Facet</vt:lpstr>
      <vt:lpstr>AVR AGM Agenda 2023</vt:lpstr>
      <vt:lpstr>Chairman’s Welcome</vt:lpstr>
      <vt:lpstr>PowerPoint Presentation</vt:lpstr>
      <vt:lpstr>Agree Minutes of Previous AGM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Secretaries Report</vt:lpstr>
      <vt:lpstr>PowerPoint Presentation</vt:lpstr>
      <vt:lpstr>PowerPoint Presentation</vt:lpstr>
      <vt:lpstr>Membership Report</vt:lpstr>
      <vt:lpstr>Road Report</vt:lpstr>
      <vt:lpstr>Road Report</vt:lpstr>
      <vt:lpstr>Off Road Report</vt:lpstr>
      <vt:lpstr>Off Road Report</vt:lpstr>
      <vt:lpstr>AVRY Report</vt:lpstr>
      <vt:lpstr>AVRY Report</vt:lpstr>
      <vt:lpstr>PowerPoint Presentation</vt:lpstr>
      <vt:lpstr>AVT Report</vt:lpstr>
      <vt:lpstr>AVT Report</vt:lpstr>
      <vt:lpstr>PowerPoint Presentation</vt:lpstr>
      <vt:lpstr>AVR Goal Getters </vt:lpstr>
      <vt:lpstr>PowerPoint Presentation</vt:lpstr>
      <vt:lpstr>PowerPoint Presentation</vt:lpstr>
      <vt:lpstr>Constitutional  Amendments</vt:lpstr>
      <vt:lpstr>Membership Fees</vt:lpstr>
      <vt:lpstr>Next Year</vt:lpstr>
      <vt:lpstr>Outgoing Committee  Members</vt:lpstr>
      <vt:lpstr>Election of Committee</vt:lpstr>
      <vt:lpstr>Welfare Officers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 AGM Agenda 2021</dc:title>
  <dc:creator>Bodman, Victoria</dc:creator>
  <cp:lastModifiedBy>Dave Hyde | Medaco</cp:lastModifiedBy>
  <cp:revision>259</cp:revision>
  <dcterms:created xsi:type="dcterms:W3CDTF">2020-11-29T17:35:20Z</dcterms:created>
  <dcterms:modified xsi:type="dcterms:W3CDTF">2023-01-10T20:33:34Z</dcterms:modified>
</cp:coreProperties>
</file>